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  <p:sldMasterId id="2147483678" r:id="rId2"/>
    <p:sldMasterId id="2147483697" r:id="rId3"/>
    <p:sldMasterId id="2147483702" r:id="rId4"/>
    <p:sldMasterId id="2147483680" r:id="rId5"/>
    <p:sldMasterId id="2147483682" r:id="rId6"/>
    <p:sldMasterId id="2147483684" r:id="rId7"/>
  </p:sldMasterIdLst>
  <p:notesMasterIdLst>
    <p:notesMasterId r:id="rId16"/>
  </p:notesMasterIdLst>
  <p:handoutMasterIdLst>
    <p:handoutMasterId r:id="rId17"/>
  </p:handoutMasterIdLst>
  <p:sldIdLst>
    <p:sldId id="256" r:id="rId8"/>
    <p:sldId id="258" r:id="rId9"/>
    <p:sldId id="268" r:id="rId10"/>
    <p:sldId id="266" r:id="rId11"/>
    <p:sldId id="267" r:id="rId12"/>
    <p:sldId id="261" r:id="rId13"/>
    <p:sldId id="269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2E2E"/>
    <a:srgbClr val="F2F2F2"/>
    <a:srgbClr val="072AC8"/>
    <a:srgbClr val="051E92"/>
    <a:srgbClr val="041667"/>
    <a:srgbClr val="03114F"/>
    <a:srgbClr val="020D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226" autoAdjust="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85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>
            <a:extLst>
              <a:ext uri="{FF2B5EF4-FFF2-40B4-BE49-F238E27FC236}">
                <a16:creationId xmlns:a16="http://schemas.microsoft.com/office/drawing/2014/main" id="{AEA0EB34-227A-40D7-B919-BE9FF301BAD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8F4A0AB3-B7B7-4457-B1EE-22873A0B4C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EAC557-631B-4957-A4A9-671AA6C08D67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1144F430-8393-48B9-8B78-0B259F1508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2B22454-61DA-4E83-84A1-1F92867447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82E59-7B5F-473E-9F81-3654D6F5D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072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6E608-B6AB-497A-9496-7A58042FBB62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2DCEBE-EA16-426A-A1E4-C2C0F6436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470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2DCEBE-EA16-426A-A1E4-C2C0F64366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729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7BD85E-C174-46D6-B529-6DE7CE9A72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485899"/>
            <a:ext cx="9144000" cy="2024063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  <a:latin typeface="Titillium" panose="00000500000000000000" pitchFamily="50" charset="0"/>
              </a:defRPr>
            </a:lvl1pPr>
          </a:lstStyle>
          <a:p>
            <a:r>
              <a:rPr lang="sk-SK" dirty="0" err="1"/>
              <a:t>Headline</a:t>
            </a:r>
            <a:endParaRPr lang="en-US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DE992FF-CEE9-4DE4-8E8E-3D0DD208F8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639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Titillium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dirty="0" err="1"/>
              <a:t>Subheadline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417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C7753B-1F7A-4710-8C70-52EADF5FD6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78700" y="1041400"/>
            <a:ext cx="4521200" cy="2387600"/>
          </a:xfrm>
          <a:prstGeom prst="rect">
            <a:avLst/>
          </a:prstGeom>
        </p:spPr>
        <p:txBody>
          <a:bodyPr anchor="b"/>
          <a:lstStyle>
            <a:lvl1pPr algn="ctr">
              <a:defRPr sz="3600">
                <a:latin typeface="Titillium" panose="00000500000000000000" pitchFamily="50" charset="0"/>
              </a:defRPr>
            </a:lvl1pPr>
          </a:lstStyle>
          <a:p>
            <a:r>
              <a:rPr lang="sk-SK" dirty="0" err="1">
                <a:solidFill>
                  <a:srgbClr val="2E2E2E"/>
                </a:solidFill>
                <a:latin typeface="Titillium" panose="00000500000000000000" pitchFamily="50" charset="0"/>
              </a:rPr>
              <a:t>Headline</a:t>
            </a:r>
            <a:r>
              <a:rPr lang="sk-SK" dirty="0">
                <a:solidFill>
                  <a:srgbClr val="2E2E2E"/>
                </a:solidFill>
                <a:latin typeface="Titillium" panose="00000500000000000000" pitchFamily="50" charset="0"/>
              </a:rPr>
              <a:t> </a:t>
            </a:r>
            <a:r>
              <a:rPr lang="sk-SK" dirty="0" err="1">
                <a:solidFill>
                  <a:srgbClr val="2E2E2E"/>
                </a:solidFill>
                <a:latin typeface="Titillium" panose="00000500000000000000" pitchFamily="50" charset="0"/>
              </a:rPr>
              <a:t>Headline</a:t>
            </a:r>
            <a:r>
              <a:rPr lang="sk-SK" dirty="0">
                <a:solidFill>
                  <a:srgbClr val="2E2E2E"/>
                </a:solidFill>
                <a:latin typeface="Titillium" panose="00000500000000000000" pitchFamily="50" charset="0"/>
              </a:rPr>
              <a:t> </a:t>
            </a:r>
            <a:r>
              <a:rPr lang="sk-SK" dirty="0" err="1">
                <a:solidFill>
                  <a:srgbClr val="2E2E2E"/>
                </a:solidFill>
                <a:latin typeface="Titillium" panose="00000500000000000000" pitchFamily="50" charset="0"/>
              </a:rPr>
              <a:t>Headline</a:t>
            </a:r>
            <a:r>
              <a:rPr lang="sk-SK" dirty="0">
                <a:solidFill>
                  <a:srgbClr val="2E2E2E"/>
                </a:solidFill>
                <a:latin typeface="Titillium" panose="00000500000000000000" pitchFamily="50" charset="0"/>
              </a:rPr>
              <a:t> </a:t>
            </a:r>
            <a:r>
              <a:rPr lang="sk-SK" dirty="0" err="1">
                <a:solidFill>
                  <a:srgbClr val="2E2E2E"/>
                </a:solidFill>
                <a:latin typeface="Titillium" panose="00000500000000000000" pitchFamily="50" charset="0"/>
              </a:rPr>
              <a:t>Headline</a:t>
            </a:r>
            <a:r>
              <a:rPr lang="sk-SK" dirty="0">
                <a:solidFill>
                  <a:srgbClr val="2E2E2E"/>
                </a:solidFill>
                <a:latin typeface="Titillium" panose="00000500000000000000" pitchFamily="50" charset="0"/>
              </a:rPr>
              <a:t> </a:t>
            </a:r>
            <a:r>
              <a:rPr lang="sk-SK" dirty="0" err="1">
                <a:solidFill>
                  <a:srgbClr val="2E2E2E"/>
                </a:solidFill>
                <a:latin typeface="Titillium" panose="00000500000000000000" pitchFamily="50" charset="0"/>
              </a:rPr>
              <a:t>Headline</a:t>
            </a:r>
            <a:r>
              <a:rPr lang="sk-SK" dirty="0">
                <a:solidFill>
                  <a:srgbClr val="2E2E2E"/>
                </a:solidFill>
                <a:latin typeface="Titillium" panose="00000500000000000000" pitchFamily="50" charset="0"/>
              </a:rPr>
              <a:t> </a:t>
            </a:r>
            <a:r>
              <a:rPr lang="sk-SK" dirty="0" err="1">
                <a:solidFill>
                  <a:srgbClr val="2E2E2E"/>
                </a:solidFill>
                <a:latin typeface="Titillium" panose="00000500000000000000" pitchFamily="50" charset="0"/>
              </a:rPr>
              <a:t>Headline</a:t>
            </a:r>
            <a:r>
              <a:rPr lang="sk-SK" dirty="0">
                <a:solidFill>
                  <a:srgbClr val="2E2E2E"/>
                </a:solidFill>
                <a:latin typeface="Titillium" panose="00000500000000000000" pitchFamily="50" charset="0"/>
              </a:rPr>
              <a:t> </a:t>
            </a:r>
            <a:r>
              <a:rPr lang="sk-SK" dirty="0" err="1">
                <a:solidFill>
                  <a:srgbClr val="2E2E2E"/>
                </a:solidFill>
                <a:latin typeface="Titillium" panose="00000500000000000000" pitchFamily="50" charset="0"/>
              </a:rPr>
              <a:t>Headline</a:t>
            </a:r>
            <a:r>
              <a:rPr lang="sk-SK" dirty="0">
                <a:solidFill>
                  <a:srgbClr val="2E2E2E"/>
                </a:solidFill>
                <a:latin typeface="Titillium" panose="00000500000000000000" pitchFamily="50" charset="0"/>
              </a:rPr>
              <a:t> </a:t>
            </a:r>
            <a:r>
              <a:rPr lang="sk-SK" dirty="0" err="1">
                <a:solidFill>
                  <a:srgbClr val="2E2E2E"/>
                </a:solidFill>
                <a:latin typeface="Titillium" panose="00000500000000000000" pitchFamily="50" charset="0"/>
              </a:rPr>
              <a:t>Headline</a:t>
            </a:r>
            <a:r>
              <a:rPr lang="sk-SK" dirty="0">
                <a:solidFill>
                  <a:srgbClr val="2E2E2E"/>
                </a:solidFill>
                <a:latin typeface="Titillium" panose="00000500000000000000" pitchFamily="50" charset="0"/>
              </a:rPr>
              <a:t> </a:t>
            </a:r>
            <a:endParaRPr lang="en-US" dirty="0">
              <a:solidFill>
                <a:srgbClr val="2E2E2E"/>
              </a:solidFill>
              <a:latin typeface="Titillium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709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397BED5-7062-4892-BA9D-6E12013740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5300" y="1714106"/>
            <a:ext cx="98679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E2E2E"/>
                </a:solidFill>
                <a:latin typeface="Titillium" panose="00000500000000000000" pitchFamily="50" charset="0"/>
              </a:defRPr>
            </a:lvl1pPr>
            <a:lvl2pPr>
              <a:defRPr>
                <a:solidFill>
                  <a:srgbClr val="2E2E2E"/>
                </a:solidFill>
                <a:latin typeface="Titillium" panose="00000500000000000000" pitchFamily="50" charset="0"/>
              </a:defRPr>
            </a:lvl2pPr>
            <a:lvl3pPr>
              <a:defRPr>
                <a:solidFill>
                  <a:srgbClr val="2E2E2E"/>
                </a:solidFill>
                <a:latin typeface="Titillium" panose="00000500000000000000" pitchFamily="50" charset="0"/>
              </a:defRPr>
            </a:lvl3pPr>
            <a:lvl4pPr>
              <a:defRPr>
                <a:solidFill>
                  <a:srgbClr val="2E2E2E"/>
                </a:solidFill>
                <a:latin typeface="Titillium" panose="00000500000000000000" pitchFamily="50" charset="0"/>
              </a:defRPr>
            </a:lvl4pPr>
            <a:lvl5pPr>
              <a:defRPr>
                <a:solidFill>
                  <a:srgbClr val="2E2E2E"/>
                </a:solidFill>
                <a:latin typeface="Titillium" panose="00000500000000000000" pitchFamily="50" charset="0"/>
              </a:defRPr>
            </a:lvl5pPr>
          </a:lstStyle>
          <a:p>
            <a:pPr lvl="0"/>
            <a:r>
              <a:rPr lang="sk-SK" dirty="0"/>
              <a:t>Text, text, text</a:t>
            </a:r>
          </a:p>
          <a:p>
            <a:pPr lvl="1"/>
            <a:r>
              <a:rPr lang="sk-SK" dirty="0"/>
              <a:t>Text</a:t>
            </a:r>
          </a:p>
          <a:p>
            <a:pPr lvl="2"/>
            <a:r>
              <a:rPr lang="sk-SK" dirty="0"/>
              <a:t>Text</a:t>
            </a:r>
          </a:p>
          <a:p>
            <a:pPr lvl="3"/>
            <a:r>
              <a:rPr lang="sk-SK" dirty="0"/>
              <a:t>Text</a:t>
            </a:r>
          </a:p>
          <a:p>
            <a:pPr lvl="4"/>
            <a:r>
              <a:rPr lang="sk-SK" dirty="0"/>
              <a:t>Text</a:t>
            </a:r>
            <a:endParaRPr lang="en-US" dirty="0"/>
          </a:p>
        </p:txBody>
      </p:sp>
      <p:sp>
        <p:nvSpPr>
          <p:cNvPr id="11" name="Nadpis 10">
            <a:extLst>
              <a:ext uri="{FF2B5EF4-FFF2-40B4-BE49-F238E27FC236}">
                <a16:creationId xmlns:a16="http://schemas.microsoft.com/office/drawing/2014/main" id="{B458800B-6742-4E19-B7F5-5CC96AC6D4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300" y="492125"/>
            <a:ext cx="10655300" cy="87947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2E2E2E"/>
                </a:solidFill>
              </a:defRPr>
            </a:lvl1pPr>
          </a:lstStyle>
          <a:p>
            <a:r>
              <a:rPr lang="sk-SK" dirty="0" err="1"/>
              <a:t>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856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D690D6-9E96-49FA-918E-6DCE9E48FA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dirty="0" err="1"/>
              <a:t>Headline</a:t>
            </a:r>
            <a:r>
              <a:rPr lang="sk-SK" dirty="0"/>
              <a:t> </a:t>
            </a:r>
            <a:endParaRPr lang="en-US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A3C070B-A280-4E09-B952-FA89F037EAD7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k-SK" dirty="0"/>
              <a:t>Text </a:t>
            </a:r>
            <a:r>
              <a:rPr lang="sk-SK" dirty="0" err="1"/>
              <a:t>text</a:t>
            </a:r>
            <a:r>
              <a:rPr lang="sk-SK" dirty="0"/>
              <a:t> </a:t>
            </a:r>
            <a:r>
              <a:rPr lang="sk-SK" dirty="0" err="1"/>
              <a:t>text</a:t>
            </a:r>
            <a:endParaRPr lang="sk-SK" dirty="0"/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  <a:endParaRPr lang="en-US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E566F35-FB5D-425F-B918-8F2A29489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69ACC-85A6-4537-A2EE-42F8C9D639F6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18F9788-0317-4063-BE88-CCE40AEFE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8843A11-754C-4D89-8B1E-3D81BF644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5FEA3-965D-4BDB-B3B5-CF42527FC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386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delov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objekt pre nadpis 1">
            <a:extLst>
              <a:ext uri="{FF2B5EF4-FFF2-40B4-BE49-F238E27FC236}">
                <a16:creationId xmlns:a16="http://schemas.microsoft.com/office/drawing/2014/main" id="{9C731103-CC41-4C48-96D4-96D7DC5CC8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800" y="522288"/>
            <a:ext cx="2743200" cy="5654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600"/>
            </a:lvl1pPr>
          </a:lstStyle>
          <a:p>
            <a:r>
              <a:rPr lang="sk-SK" dirty="0" err="1"/>
              <a:t>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177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delov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>
            <a:extLst>
              <a:ext uri="{FF2B5EF4-FFF2-40B4-BE49-F238E27FC236}">
                <a16:creationId xmlns:a16="http://schemas.microsoft.com/office/drawing/2014/main" id="{A7E6B732-56A0-45C4-A95F-AFF15CDCD798}"/>
              </a:ext>
            </a:extLst>
          </p:cNvPr>
          <p:cNvSpPr/>
          <p:nvPr userDrawn="1"/>
        </p:nvSpPr>
        <p:spPr>
          <a:xfrm>
            <a:off x="8039100" y="1"/>
            <a:ext cx="4152900" cy="6857999"/>
          </a:xfrm>
          <a:prstGeom prst="rect">
            <a:avLst/>
          </a:prstGeom>
          <a:gradFill flip="none" rotWithShape="1">
            <a:gsLst>
              <a:gs pos="0">
                <a:srgbClr val="010517"/>
              </a:gs>
              <a:gs pos="30000">
                <a:srgbClr val="020E46"/>
              </a:gs>
              <a:gs pos="65000">
                <a:srgbClr val="031254"/>
              </a:gs>
              <a:gs pos="91000">
                <a:srgbClr val="051F9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0B6C47F-51FD-49C7-B60A-C9D7BD218D0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16900" y="719931"/>
            <a:ext cx="3797300" cy="541813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000"/>
            </a:lvl1pPr>
          </a:lstStyle>
          <a:p>
            <a:r>
              <a:rPr lang="sk-SK" dirty="0" err="1"/>
              <a:t>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322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1C8CB3-C669-47E1-9DD4-8BBAA4A39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400" y="1863725"/>
            <a:ext cx="5435600" cy="2886075"/>
          </a:xfrm>
        </p:spPr>
        <p:txBody>
          <a:bodyPr/>
          <a:lstStyle>
            <a:lvl1pPr>
              <a:defRPr>
                <a:solidFill>
                  <a:srgbClr val="2E2E2E"/>
                </a:solidFill>
              </a:defRPr>
            </a:lvl1pPr>
          </a:lstStyle>
          <a:p>
            <a:r>
              <a:rPr lang="sk-SK" dirty="0" err="1"/>
              <a:t>Thank</a:t>
            </a:r>
            <a:r>
              <a:rPr lang="sk-SK" dirty="0"/>
              <a:t> </a:t>
            </a:r>
            <a:r>
              <a:rPr lang="sk-SK" dirty="0" err="1"/>
              <a:t>you</a:t>
            </a:r>
            <a:r>
              <a:rPr lang="sk-SK" dirty="0"/>
              <a:t> text</a:t>
            </a:r>
            <a:endParaRPr lang="en-US" dirty="0"/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6AA54EE1-5633-4073-9C36-1A97EE465893}"/>
              </a:ext>
            </a:extLst>
          </p:cNvPr>
          <p:cNvSpPr txBox="1"/>
          <p:nvPr userDrawn="1"/>
        </p:nvSpPr>
        <p:spPr>
          <a:xfrm>
            <a:off x="660400" y="6070887"/>
            <a:ext cx="923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dirty="0">
                <a:solidFill>
                  <a:srgbClr val="83878B"/>
                </a:solidFill>
                <a:effectLst/>
                <a:latin typeface="Titillium" panose="00000500000000000000" pitchFamily="50" charset="0"/>
              </a:rPr>
              <a:t>NOVIS Insurance Company,</a:t>
            </a:r>
            <a:r>
              <a:rPr lang="sk-SK" sz="1200" b="0" i="0" dirty="0">
                <a:solidFill>
                  <a:srgbClr val="83878B"/>
                </a:solidFill>
                <a:effectLst/>
                <a:latin typeface="Titillium" panose="00000500000000000000" pitchFamily="50" charset="0"/>
              </a:rPr>
              <a:t> </a:t>
            </a:r>
            <a:r>
              <a:rPr lang="en-US" sz="1200" b="0" i="0" dirty="0">
                <a:solidFill>
                  <a:srgbClr val="83878B"/>
                </a:solidFill>
                <a:effectLst/>
                <a:latin typeface="Titillium" panose="00000500000000000000" pitchFamily="50" charset="0"/>
              </a:rPr>
              <a:t>NOVIS </a:t>
            </a:r>
            <a:r>
              <a:rPr lang="en-US" sz="1200" b="0" i="0" dirty="0" err="1">
                <a:solidFill>
                  <a:srgbClr val="83878B"/>
                </a:solidFill>
                <a:effectLst/>
                <a:latin typeface="Titillium" panose="00000500000000000000" pitchFamily="50" charset="0"/>
              </a:rPr>
              <a:t>Versicherungsgesellschaft</a:t>
            </a:r>
            <a:r>
              <a:rPr lang="en-US" sz="1200" b="0" i="0" dirty="0">
                <a:solidFill>
                  <a:srgbClr val="83878B"/>
                </a:solidFill>
                <a:effectLst/>
                <a:latin typeface="Titillium" panose="00000500000000000000" pitchFamily="50" charset="0"/>
              </a:rPr>
              <a:t>,</a:t>
            </a:r>
            <a:r>
              <a:rPr lang="sk-SK" sz="1200" b="0" i="0" dirty="0">
                <a:solidFill>
                  <a:srgbClr val="83878B"/>
                </a:solidFill>
                <a:effectLst/>
                <a:latin typeface="Titillium" panose="00000500000000000000" pitchFamily="50" charset="0"/>
              </a:rPr>
              <a:t> </a:t>
            </a:r>
            <a:r>
              <a:rPr lang="en-US" sz="1200" b="0" i="0" dirty="0">
                <a:solidFill>
                  <a:srgbClr val="83878B"/>
                </a:solidFill>
                <a:effectLst/>
                <a:latin typeface="Titillium" panose="00000500000000000000" pitchFamily="50" charset="0"/>
              </a:rPr>
              <a:t>NOVIS </a:t>
            </a:r>
            <a:r>
              <a:rPr lang="en-US" sz="1200" b="0" i="0" dirty="0" err="1">
                <a:solidFill>
                  <a:srgbClr val="83878B"/>
                </a:solidFill>
                <a:effectLst/>
                <a:latin typeface="Titillium" panose="00000500000000000000" pitchFamily="50" charset="0"/>
              </a:rPr>
              <a:t>Compagnia</a:t>
            </a:r>
            <a:r>
              <a:rPr lang="en-US" sz="1200" b="0" i="0" dirty="0">
                <a:solidFill>
                  <a:srgbClr val="83878B"/>
                </a:solidFill>
                <a:effectLst/>
                <a:latin typeface="Titillium" panose="00000500000000000000" pitchFamily="50" charset="0"/>
              </a:rPr>
              <a:t> di </a:t>
            </a:r>
            <a:r>
              <a:rPr lang="en-US" sz="1200" b="0" i="0" dirty="0" err="1">
                <a:solidFill>
                  <a:srgbClr val="83878B"/>
                </a:solidFill>
                <a:effectLst/>
                <a:latin typeface="Titillium" panose="00000500000000000000" pitchFamily="50" charset="0"/>
              </a:rPr>
              <a:t>Assicurazioni</a:t>
            </a:r>
            <a:r>
              <a:rPr lang="en-US" sz="1200" b="0" i="0" dirty="0">
                <a:solidFill>
                  <a:srgbClr val="83878B"/>
                </a:solidFill>
                <a:effectLst/>
                <a:latin typeface="Titillium" panose="00000500000000000000" pitchFamily="50" charset="0"/>
              </a:rPr>
              <a:t>,</a:t>
            </a:r>
            <a:r>
              <a:rPr lang="sk-SK" sz="1200" b="0" i="0" dirty="0">
                <a:solidFill>
                  <a:srgbClr val="83878B"/>
                </a:solidFill>
                <a:effectLst/>
                <a:latin typeface="Titillium" panose="00000500000000000000" pitchFamily="50" charset="0"/>
              </a:rPr>
              <a:t> </a:t>
            </a:r>
            <a:r>
              <a:rPr lang="en-US" sz="1200" b="0" i="0" dirty="0">
                <a:solidFill>
                  <a:srgbClr val="83878B"/>
                </a:solidFill>
                <a:effectLst/>
                <a:latin typeface="Titillium" panose="00000500000000000000" pitchFamily="50" charset="0"/>
              </a:rPr>
              <a:t>NOVIS </a:t>
            </a:r>
            <a:r>
              <a:rPr lang="en-US" sz="1200" b="0" i="0" dirty="0" err="1">
                <a:solidFill>
                  <a:srgbClr val="83878B"/>
                </a:solidFill>
                <a:effectLst/>
                <a:latin typeface="Titillium" panose="00000500000000000000" pitchFamily="50" charset="0"/>
              </a:rPr>
              <a:t>Poisťovňa</a:t>
            </a:r>
            <a:r>
              <a:rPr lang="en-US" sz="1200" b="0" i="0" dirty="0">
                <a:solidFill>
                  <a:srgbClr val="83878B"/>
                </a:solidFill>
                <a:effectLst/>
                <a:latin typeface="Titillium" panose="00000500000000000000" pitchFamily="50" charset="0"/>
              </a:rPr>
              <a:t> </a:t>
            </a:r>
            <a:r>
              <a:rPr lang="en-US" sz="1200" b="0" i="0" dirty="0" err="1">
                <a:solidFill>
                  <a:srgbClr val="83878B"/>
                </a:solidFill>
                <a:effectLst/>
                <a:latin typeface="Titillium" panose="00000500000000000000" pitchFamily="50" charset="0"/>
              </a:rPr>
              <a:t>a.s.</a:t>
            </a:r>
            <a:r>
              <a:rPr lang="sk-SK" sz="1200" b="0" i="0" dirty="0">
                <a:solidFill>
                  <a:srgbClr val="83878B"/>
                </a:solidFill>
                <a:effectLst/>
                <a:latin typeface="Titillium" panose="00000500000000000000" pitchFamily="50" charset="0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dirty="0" err="1">
                <a:solidFill>
                  <a:srgbClr val="83878B"/>
                </a:solidFill>
                <a:effectLst/>
                <a:latin typeface="Titillium" panose="00000500000000000000" pitchFamily="50" charset="0"/>
              </a:rPr>
              <a:t>Námestie</a:t>
            </a:r>
            <a:r>
              <a:rPr lang="en-US" sz="1200" b="0" i="0" dirty="0">
                <a:solidFill>
                  <a:srgbClr val="83878B"/>
                </a:solidFill>
                <a:effectLst/>
                <a:latin typeface="Titillium" panose="00000500000000000000" pitchFamily="50" charset="0"/>
              </a:rPr>
              <a:t> </a:t>
            </a:r>
            <a:r>
              <a:rPr lang="en-US" sz="1200" b="0" i="0" dirty="0" err="1">
                <a:solidFill>
                  <a:srgbClr val="83878B"/>
                </a:solidFill>
                <a:effectLst/>
                <a:latin typeface="Titillium" panose="00000500000000000000" pitchFamily="50" charset="0"/>
              </a:rPr>
              <a:t>Ľudovíta</a:t>
            </a:r>
            <a:r>
              <a:rPr lang="en-US" sz="1200" b="0" i="0" dirty="0">
                <a:solidFill>
                  <a:srgbClr val="83878B"/>
                </a:solidFill>
                <a:effectLst/>
                <a:latin typeface="Titillium" panose="00000500000000000000" pitchFamily="50" charset="0"/>
              </a:rPr>
              <a:t> </a:t>
            </a:r>
            <a:r>
              <a:rPr lang="en-US" sz="1200" b="0" i="0" dirty="0" err="1">
                <a:solidFill>
                  <a:srgbClr val="83878B"/>
                </a:solidFill>
                <a:effectLst/>
                <a:latin typeface="Titillium" panose="00000500000000000000" pitchFamily="50" charset="0"/>
              </a:rPr>
              <a:t>Štúra</a:t>
            </a:r>
            <a:r>
              <a:rPr lang="en-US" sz="1200" b="0" i="0" dirty="0">
                <a:solidFill>
                  <a:srgbClr val="83878B"/>
                </a:solidFill>
                <a:effectLst/>
                <a:latin typeface="Titillium" panose="00000500000000000000" pitchFamily="50" charset="0"/>
              </a:rPr>
              <a:t> 2</a:t>
            </a:r>
            <a:r>
              <a:rPr lang="sk-SK" sz="1200" b="0" i="0" dirty="0">
                <a:solidFill>
                  <a:srgbClr val="83878B"/>
                </a:solidFill>
                <a:effectLst/>
                <a:latin typeface="Titillium" panose="00000500000000000000" pitchFamily="50" charset="0"/>
              </a:rPr>
              <a:t>, </a:t>
            </a:r>
            <a:r>
              <a:rPr lang="en-US" sz="1200" b="0" i="0" dirty="0">
                <a:solidFill>
                  <a:srgbClr val="83878B"/>
                </a:solidFill>
                <a:effectLst/>
                <a:latin typeface="Titillium" panose="00000500000000000000" pitchFamily="50" charset="0"/>
              </a:rPr>
              <a:t>811 02 Bratislava</a:t>
            </a:r>
            <a:endParaRPr lang="en-US" sz="1600" dirty="0">
              <a:latin typeface="Titillium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85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7809433B-AD02-4B9B-9BC7-BB971B49F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300" y="219401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9" name="Podnadpis 2">
            <a:extLst>
              <a:ext uri="{FF2B5EF4-FFF2-40B4-BE49-F238E27FC236}">
                <a16:creationId xmlns:a16="http://schemas.microsoft.com/office/drawing/2014/main" id="{409845FB-1992-4D8C-BBB4-1DA6402C35FB}"/>
              </a:ext>
            </a:extLst>
          </p:cNvPr>
          <p:cNvSpPr txBox="1">
            <a:spLocks/>
          </p:cNvSpPr>
          <p:nvPr userDrawn="1"/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/>
              <a:t>Kliknutím upravte štýl predlohy podnadpisu</a:t>
            </a:r>
            <a:endParaRPr lang="en-US" dirty="0"/>
          </a:p>
        </p:txBody>
      </p:sp>
      <p:sp>
        <p:nvSpPr>
          <p:cNvPr id="10" name="Obdĺžnik 9">
            <a:extLst>
              <a:ext uri="{FF2B5EF4-FFF2-40B4-BE49-F238E27FC236}">
                <a16:creationId xmlns:a16="http://schemas.microsoft.com/office/drawing/2014/main" id="{9925261E-4946-49F7-B8D6-311F67AD01B2}"/>
              </a:ext>
            </a:extLst>
          </p:cNvPr>
          <p:cNvSpPr/>
          <p:nvPr userDrawn="1"/>
        </p:nvSpPr>
        <p:spPr>
          <a:xfrm>
            <a:off x="0" y="1431677"/>
            <a:ext cx="12192000" cy="2773359"/>
          </a:xfrm>
          <a:prstGeom prst="rect">
            <a:avLst/>
          </a:prstGeom>
          <a:gradFill flip="none" rotWithShape="1">
            <a:gsLst>
              <a:gs pos="0">
                <a:srgbClr val="010517"/>
              </a:gs>
              <a:gs pos="30000">
                <a:srgbClr val="020E46"/>
              </a:gs>
              <a:gs pos="65000">
                <a:srgbClr val="031254"/>
              </a:gs>
              <a:gs pos="91000">
                <a:srgbClr val="051F9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6D6C8C47-E81A-422A-9BD4-9EDD222B60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927" y="5422727"/>
            <a:ext cx="1492873" cy="93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975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 descr="Obrázok, na ktorom je nožnice, nástroj, okuliare, ochranné okuliare&#10;&#10;Automaticky generovaný popis">
            <a:extLst>
              <a:ext uri="{FF2B5EF4-FFF2-40B4-BE49-F238E27FC236}">
                <a16:creationId xmlns:a16="http://schemas.microsoft.com/office/drawing/2014/main" id="{A917E652-B588-41AB-B6A5-4C32F42C87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7105" y="232109"/>
            <a:ext cx="10085292" cy="6834911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A6BFCC8A-2EDB-4D18-B1CD-BC7220B98FD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327" y="5575127"/>
            <a:ext cx="1492873" cy="933623"/>
          </a:xfrm>
          <a:prstGeom prst="rect">
            <a:avLst/>
          </a:prstGeom>
        </p:spPr>
      </p:pic>
      <p:sp>
        <p:nvSpPr>
          <p:cNvPr id="11" name="Nadpis 1">
            <a:extLst>
              <a:ext uri="{FF2B5EF4-FFF2-40B4-BE49-F238E27FC236}">
                <a16:creationId xmlns:a16="http://schemas.microsoft.com/office/drawing/2014/main" id="{33766E12-F6E9-4DBF-8555-463DB7A540B2}"/>
              </a:ext>
            </a:extLst>
          </p:cNvPr>
          <p:cNvSpPr txBox="1">
            <a:spLocks/>
          </p:cNvSpPr>
          <p:nvPr userDrawn="1"/>
        </p:nvSpPr>
        <p:spPr>
          <a:xfrm>
            <a:off x="7378700" y="1041400"/>
            <a:ext cx="4254500" cy="238760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Titillium" panose="00000500000000000000" pitchFamily="50" charset="0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2E2E2E"/>
              </a:solidFill>
              <a:latin typeface="Titillium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247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ovná spojnica 6">
            <a:extLst>
              <a:ext uri="{FF2B5EF4-FFF2-40B4-BE49-F238E27FC236}">
                <a16:creationId xmlns:a16="http://schemas.microsoft.com/office/drawing/2014/main" id="{1401A2CC-2461-4FA5-9F50-C6BE91A3CBB6}"/>
              </a:ext>
            </a:extLst>
          </p:cNvPr>
          <p:cNvCxnSpPr/>
          <p:nvPr userDrawn="1"/>
        </p:nvCxnSpPr>
        <p:spPr>
          <a:xfrm>
            <a:off x="0" y="1270800"/>
            <a:ext cx="10365205" cy="0"/>
          </a:xfrm>
          <a:prstGeom prst="line">
            <a:avLst/>
          </a:prstGeom>
          <a:ln w="19050">
            <a:gradFill flip="none" rotWithShape="1">
              <a:gsLst>
                <a:gs pos="6000">
                  <a:srgbClr val="020D41"/>
                </a:gs>
                <a:gs pos="0">
                  <a:schemeClr val="tx1">
                    <a:lumMod val="85000"/>
                    <a:lumOff val="15000"/>
                  </a:schemeClr>
                </a:gs>
                <a:gs pos="18000">
                  <a:srgbClr val="03114F"/>
                </a:gs>
                <a:gs pos="31000">
                  <a:srgbClr val="041667"/>
                </a:gs>
                <a:gs pos="51000">
                  <a:srgbClr val="051A7D"/>
                </a:gs>
                <a:gs pos="100000">
                  <a:srgbClr val="072AC8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Nadpis 9">
            <a:extLst>
              <a:ext uri="{FF2B5EF4-FFF2-40B4-BE49-F238E27FC236}">
                <a16:creationId xmlns:a16="http://schemas.microsoft.com/office/drawing/2014/main" id="{336BE120-9BAD-454C-839A-DC265395AB68}"/>
              </a:ext>
            </a:extLst>
          </p:cNvPr>
          <p:cNvSpPr txBox="1">
            <a:spLocks/>
          </p:cNvSpPr>
          <p:nvPr userDrawn="1"/>
        </p:nvSpPr>
        <p:spPr>
          <a:xfrm>
            <a:off x="495300" y="343490"/>
            <a:ext cx="9867900" cy="89813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2E2E2E"/>
                </a:solidFill>
                <a:latin typeface="Titillium" panose="00000500000000000000" pitchFamily="50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9" name="Nadpis 10">
            <a:extLst>
              <a:ext uri="{FF2B5EF4-FFF2-40B4-BE49-F238E27FC236}">
                <a16:creationId xmlns:a16="http://schemas.microsoft.com/office/drawing/2014/main" id="{DC5667BF-4CBC-475C-A1F0-A0206C714A9C}"/>
              </a:ext>
            </a:extLst>
          </p:cNvPr>
          <p:cNvSpPr txBox="1">
            <a:spLocks/>
          </p:cNvSpPr>
          <p:nvPr userDrawn="1"/>
        </p:nvSpPr>
        <p:spPr>
          <a:xfrm>
            <a:off x="495300" y="479425"/>
            <a:ext cx="10655300" cy="8794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Titillium" panose="00000500000000000000" pitchFamily="50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047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Titillium" panose="000005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A89FBFD-00FD-41A7-905B-5DE958464D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79A903C-8D77-42F9-8112-9A4C53FA4E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69ACC-85A6-4537-A2EE-42F8C9D639F6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7EB5E9F-B3D1-4495-AF67-1C25FF2D1D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C78FBB3-F2CD-4769-B8E9-CA6E6502F0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5FEA3-965D-4BDB-B3B5-CF42527FC73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id="{BCFF52BC-96AE-4849-B8CB-3485FA69C641}"/>
              </a:ext>
            </a:extLst>
          </p:cNvPr>
          <p:cNvSpPr/>
          <p:nvPr userDrawn="1"/>
        </p:nvSpPr>
        <p:spPr>
          <a:xfrm>
            <a:off x="0" y="463135"/>
            <a:ext cx="12192000" cy="804672"/>
          </a:xfrm>
          <a:prstGeom prst="rect">
            <a:avLst/>
          </a:prstGeom>
          <a:gradFill flip="none" rotWithShape="1">
            <a:gsLst>
              <a:gs pos="0">
                <a:srgbClr val="010517"/>
              </a:gs>
              <a:gs pos="30000">
                <a:srgbClr val="020E46"/>
              </a:gs>
              <a:gs pos="65000">
                <a:srgbClr val="031254"/>
              </a:gs>
              <a:gs pos="91000">
                <a:srgbClr val="051F9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3C31E4BA-FD57-4757-8BE7-69CD6C4C4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3134"/>
            <a:ext cx="10515600" cy="804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dirty="0"/>
              <a:t>Kliknutím upravte štýl predlohy nadpisu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064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Titillium" panose="000005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E2E2E"/>
          </a:solidFill>
          <a:latin typeface="Titillium" panose="00000500000000000000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 descr="Obrázok, na ktorom je mapa&#10;&#10;Automaticky generovaný popis">
            <a:extLst>
              <a:ext uri="{FF2B5EF4-FFF2-40B4-BE49-F238E27FC236}">
                <a16:creationId xmlns:a16="http://schemas.microsoft.com/office/drawing/2014/main" id="{22E17AFF-DACE-4907-863B-81C5E4B722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681037"/>
            <a:ext cx="12192000" cy="5986463"/>
          </a:xfrm>
          <a:prstGeom prst="rect">
            <a:avLst/>
          </a:prstGeom>
        </p:spPr>
      </p:pic>
      <p:sp>
        <p:nvSpPr>
          <p:cNvPr id="9" name="Obdĺžnik 8">
            <a:extLst>
              <a:ext uri="{FF2B5EF4-FFF2-40B4-BE49-F238E27FC236}">
                <a16:creationId xmlns:a16="http://schemas.microsoft.com/office/drawing/2014/main" id="{3495BCC5-1699-471F-9CCE-651F56BEC5B6}"/>
              </a:ext>
            </a:extLst>
          </p:cNvPr>
          <p:cNvSpPr/>
          <p:nvPr userDrawn="1"/>
        </p:nvSpPr>
        <p:spPr>
          <a:xfrm>
            <a:off x="0" y="0"/>
            <a:ext cx="4152900" cy="6857999"/>
          </a:xfrm>
          <a:prstGeom prst="rect">
            <a:avLst/>
          </a:prstGeom>
          <a:gradFill flip="none" rotWithShape="1">
            <a:gsLst>
              <a:gs pos="0">
                <a:srgbClr val="010517"/>
              </a:gs>
              <a:gs pos="30000">
                <a:srgbClr val="020E46"/>
              </a:gs>
              <a:gs pos="65000">
                <a:srgbClr val="031254"/>
              </a:gs>
              <a:gs pos="91000">
                <a:srgbClr val="051F9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46D33E3C-2211-496D-A4EE-DE0422996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0" y="522288"/>
            <a:ext cx="2743200" cy="5654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234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Titillium" panose="000005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 descr="Obrázok, na ktorom je nočná obloha&#10;&#10;Automaticky generovaný popis">
            <a:extLst>
              <a:ext uri="{FF2B5EF4-FFF2-40B4-BE49-F238E27FC236}">
                <a16:creationId xmlns:a16="http://schemas.microsoft.com/office/drawing/2014/main" id="{80F28CB8-4CB2-4908-B96D-7573401C67B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8444" y="553242"/>
            <a:ext cx="12503994" cy="6139657"/>
          </a:xfrm>
          <a:prstGeom prst="rect">
            <a:avLst/>
          </a:prstGeom>
        </p:spPr>
      </p:pic>
      <p:sp>
        <p:nvSpPr>
          <p:cNvPr id="9" name="Obdĺžnik 8">
            <a:extLst>
              <a:ext uri="{FF2B5EF4-FFF2-40B4-BE49-F238E27FC236}">
                <a16:creationId xmlns:a16="http://schemas.microsoft.com/office/drawing/2014/main" id="{C7957418-EB66-4B71-92C5-40B6AD29892F}"/>
              </a:ext>
            </a:extLst>
          </p:cNvPr>
          <p:cNvSpPr/>
          <p:nvPr userDrawn="1"/>
        </p:nvSpPr>
        <p:spPr>
          <a:xfrm>
            <a:off x="8039100" y="0"/>
            <a:ext cx="4152900" cy="6857999"/>
          </a:xfrm>
          <a:prstGeom prst="rect">
            <a:avLst/>
          </a:prstGeom>
          <a:gradFill flip="none" rotWithShape="1">
            <a:gsLst>
              <a:gs pos="0">
                <a:srgbClr val="010517"/>
              </a:gs>
              <a:gs pos="30000">
                <a:srgbClr val="020E46"/>
              </a:gs>
              <a:gs pos="65000">
                <a:srgbClr val="031254"/>
              </a:gs>
              <a:gs pos="91000">
                <a:srgbClr val="051F9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0E2ADCF7-1858-46AC-9EEE-A3202679792D}"/>
              </a:ext>
            </a:extLst>
          </p:cNvPr>
          <p:cNvSpPr txBox="1">
            <a:spLocks/>
          </p:cNvSpPr>
          <p:nvPr userDrawn="1"/>
        </p:nvSpPr>
        <p:spPr>
          <a:xfrm>
            <a:off x="8216900" y="719931"/>
            <a:ext cx="3797300" cy="541813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Titillium" panose="00000500000000000000" pitchFamily="50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982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bg1"/>
          </a:solidFill>
          <a:latin typeface="Titillium" panose="000005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A0840710-FE30-48C0-A7FF-00B9CE390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5220A0E-6AFC-4AB2-8C50-ADBA4E201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/>
              <a:t>Kliknite sem a upravte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  <a:endParaRPr lang="en-US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B7294AB-E6CF-4A5D-B51F-F2C8FA38A4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5CD80-8D54-4AF7-BF8B-5EE8C91AFD50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22EF84A-BB25-4AF1-9B46-81EC572AD4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38B6F82D-B6D5-4A72-9FC2-0D8E513A5B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DEF19-D316-4724-B474-EE38B265E3E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B4C19347-53DB-4112-9676-F6E42BF9B0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327" y="5575127"/>
            <a:ext cx="1492873" cy="933623"/>
          </a:xfrm>
          <a:prstGeom prst="rect">
            <a:avLst/>
          </a:prstGeom>
        </p:spPr>
      </p:pic>
      <p:pic>
        <p:nvPicPr>
          <p:cNvPr id="8" name="Obrázok 7" descr="Obrázok, na ktorom je noc, hviezda, tmavé, nočná obloha&#10;&#10;Automaticky generovaný popis">
            <a:extLst>
              <a:ext uri="{FF2B5EF4-FFF2-40B4-BE49-F238E27FC236}">
                <a16:creationId xmlns:a16="http://schemas.microsoft.com/office/drawing/2014/main" id="{F97BC69D-81E0-4BF2-B79E-0F9587835DE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322" y="0"/>
            <a:ext cx="9166578" cy="515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990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2E2E2E"/>
          </a:solidFill>
          <a:latin typeface="Titillium" panose="000005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E2E2E"/>
          </a:solidFill>
          <a:latin typeface="Titillium" panose="00000500000000000000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E2E2E"/>
          </a:solidFill>
          <a:latin typeface="Titillium" panose="00000500000000000000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E2E2E"/>
          </a:solidFill>
          <a:latin typeface="Titillium" panose="00000500000000000000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E2E2E"/>
          </a:solidFill>
          <a:latin typeface="Titillium" panose="00000500000000000000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E2E2E"/>
          </a:solidFill>
          <a:latin typeface="Titillium" panose="00000500000000000000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7ABCB5-86B5-4189-9988-FFA263B7CA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35099"/>
            <a:ext cx="9144000" cy="20748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2B7CCF1-2A9E-46D9-A0DC-E2B27265DE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64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A485B5A-06F9-407C-BE57-EB37BE274D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705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5381CE-908F-4CDE-A2C6-AC23B5976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Logo NOVIS</a:t>
            </a:r>
            <a:endParaRPr lang="en-US" dirty="0"/>
          </a:p>
        </p:txBody>
      </p:sp>
      <p:sp>
        <p:nvSpPr>
          <p:cNvPr id="4" name="Obdĺžnik 3">
            <a:extLst>
              <a:ext uri="{FF2B5EF4-FFF2-40B4-BE49-F238E27FC236}">
                <a16:creationId xmlns:a16="http://schemas.microsoft.com/office/drawing/2014/main" id="{0681C943-66D9-4283-9B20-B9C7623EFA3B}"/>
              </a:ext>
            </a:extLst>
          </p:cNvPr>
          <p:cNvSpPr/>
          <p:nvPr/>
        </p:nvSpPr>
        <p:spPr>
          <a:xfrm>
            <a:off x="4836149" y="2590204"/>
            <a:ext cx="2221653" cy="1372196"/>
          </a:xfrm>
          <a:prstGeom prst="rect">
            <a:avLst/>
          </a:prstGeom>
          <a:gradFill flip="none" rotWithShape="1">
            <a:gsLst>
              <a:gs pos="0">
                <a:srgbClr val="010517"/>
              </a:gs>
              <a:gs pos="30000">
                <a:srgbClr val="020E46"/>
              </a:gs>
              <a:gs pos="82000">
                <a:srgbClr val="031254"/>
              </a:gs>
              <a:gs pos="100000">
                <a:srgbClr val="051F9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3B468DB9-516B-42CC-A574-0B17028B82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047" y="2590204"/>
            <a:ext cx="2096680" cy="1311236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6FC258BE-82AB-4D51-BA61-2473F6A412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749" y="2713436"/>
            <a:ext cx="1776768" cy="1064772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0EA9DF3D-6D7F-4036-8A42-DA730419C4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538" y="2590204"/>
            <a:ext cx="2073853" cy="1250276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E3C818CF-B98E-48E9-B2D7-267D55B634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885" y="4405965"/>
            <a:ext cx="2340864" cy="1502664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980F46E5-1107-48BB-AA4B-4258389735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517" y="4724966"/>
            <a:ext cx="2064475" cy="124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93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0DB49C-56B9-4B06-A063-CB595580C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987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0C96CC47-F7EE-43BC-AD7E-5845D6B92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E01519DE-6B64-43EA-9B28-37713A13A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346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EB570E37-4E67-4AC0-AFC4-A059AC28FB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883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1D0642-1FFA-45AD-B64F-27317B76C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D44F175-C3D6-41EB-ABAF-40020D9A6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05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287FF5-05A3-4C93-938A-954351621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315835"/>
      </p:ext>
    </p:extLst>
  </p:cSld>
  <p:clrMapOvr>
    <a:masterClrMapping/>
  </p:clrMapOvr>
</p:sld>
</file>

<file path=ppt/theme/theme1.xml><?xml version="1.0" encoding="utf-8"?>
<a:theme xmlns:a="http://schemas.openxmlformats.org/drawingml/2006/main" name="1">
  <a:themeElements>
    <a:clrScheme name="Modrá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">
  <a:themeElements>
    <a:clrScheme name="Modrá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">
  <a:themeElements>
    <a:clrScheme name="Modrá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">
  <a:themeElements>
    <a:clrScheme name="Modrá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">
  <a:themeElements>
    <a:clrScheme name="Modrá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">
  <a:themeElements>
    <a:clrScheme name="Modrá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">
  <a:themeElements>
    <a:clrScheme name="Modrá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šablóna corp</Template>
  <TotalTime>11819</TotalTime>
  <Words>3</Words>
  <Application>Microsoft Office PowerPoint</Application>
  <PresentationFormat>Širokouhlá</PresentationFormat>
  <Paragraphs>2</Paragraphs>
  <Slides>8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7</vt:i4>
      </vt:variant>
      <vt:variant>
        <vt:lpstr>Nadpisy snímok</vt:lpstr>
      </vt:variant>
      <vt:variant>
        <vt:i4>8</vt:i4>
      </vt:variant>
    </vt:vector>
  </HeadingPairs>
  <TitlesOfParts>
    <vt:vector size="19" baseType="lpstr">
      <vt:lpstr>Arial</vt:lpstr>
      <vt:lpstr>Calibri</vt:lpstr>
      <vt:lpstr>Calibri Light</vt:lpstr>
      <vt:lpstr>Titillium</vt:lpstr>
      <vt:lpstr>1</vt:lpstr>
      <vt:lpstr>2</vt:lpstr>
      <vt:lpstr>3</vt:lpstr>
      <vt:lpstr>4</vt:lpstr>
      <vt:lpstr>5</vt:lpstr>
      <vt:lpstr>6</vt:lpstr>
      <vt:lpstr>7</vt:lpstr>
      <vt:lpstr>Prezentácia programu PowerPoint</vt:lpstr>
      <vt:lpstr>Prezentácia programu PowerPoint</vt:lpstr>
      <vt:lpstr>Logo NOVIS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Matoleková Michaela</dc:creator>
  <cp:lastModifiedBy>Matoleková Michaela</cp:lastModifiedBy>
  <cp:revision>34</cp:revision>
  <dcterms:created xsi:type="dcterms:W3CDTF">2021-06-22T14:22:41Z</dcterms:created>
  <dcterms:modified xsi:type="dcterms:W3CDTF">2021-07-15T14:23:17Z</dcterms:modified>
</cp:coreProperties>
</file>