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48" r:id="rId2"/>
    <p:sldMasterId id="2147483667" r:id="rId3"/>
    <p:sldMasterId id="2147483674" r:id="rId4"/>
    <p:sldMasterId id="2147483675" r:id="rId5"/>
  </p:sldMasterIdLst>
  <p:notesMasterIdLst>
    <p:notesMasterId r:id="rId19"/>
  </p:notesMasterIdLst>
  <p:handoutMasterIdLst>
    <p:handoutMasterId r:id="rId20"/>
  </p:handoutMasterIdLst>
  <p:sldIdLst>
    <p:sldId id="261" r:id="rId6"/>
    <p:sldId id="256" r:id="rId7"/>
    <p:sldId id="271" r:id="rId8"/>
    <p:sldId id="262" r:id="rId9"/>
    <p:sldId id="272" r:id="rId10"/>
    <p:sldId id="273" r:id="rId11"/>
    <p:sldId id="267" r:id="rId12"/>
    <p:sldId id="274" r:id="rId13"/>
    <p:sldId id="275" r:id="rId14"/>
    <p:sldId id="276" r:id="rId15"/>
    <p:sldId id="277" r:id="rId16"/>
    <p:sldId id="278" r:id="rId17"/>
    <p:sldId id="280" r:id="rId18"/>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dvolená sekcia" id="{67BC5916-082C-FE43-BF41-7BCD34608D8A}">
          <p14:sldIdLst/>
        </p14:section>
        <p14:section name="Default Section" id="{5C7CC5D4-3CFB-0341-BFCA-F9D2EA05886D}">
          <p14:sldIdLst>
            <p14:sldId id="261"/>
            <p14:sldId id="256"/>
            <p14:sldId id="271"/>
            <p14:sldId id="262"/>
            <p14:sldId id="272"/>
            <p14:sldId id="273"/>
            <p14:sldId id="267"/>
            <p14:sldId id="274"/>
            <p14:sldId id="275"/>
            <p14:sldId id="276"/>
            <p14:sldId id="277"/>
            <p14:sldId id="278"/>
            <p14:sldId id="28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7875"/>
    <a:srgbClr val="7C50A1"/>
    <a:srgbClr val="15B14D"/>
    <a:srgbClr val="F89518"/>
    <a:srgbClr val="2652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štýlu, bez mrie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Svetlý štýl 1 - zvýrazneni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Svetlý štýl 1 - zvýrazneni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Svetlý štýl 2 - zvýrazneni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Stredný štýl 2 - zvýrazneni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Stredný štýl 1 - zvýrazneni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Stredný štýl 3 - zvýraznenie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0A15C55-8517-42AA-B614-E9B94910E393}" styleName="Stredný štýl 2 - zvýrazneni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82"/>
    <p:restoredTop sz="94718"/>
  </p:normalViewPr>
  <p:slideViewPr>
    <p:cSldViewPr snapToGrid="0" snapToObjects="1">
      <p:cViewPr varScale="1">
        <p:scale>
          <a:sx n="72" d="100"/>
          <a:sy n="72" d="100"/>
        </p:scale>
        <p:origin x="858" y="96"/>
      </p:cViewPr>
      <p:guideLst/>
    </p:cSldViewPr>
  </p:slideViewPr>
  <p:notesTextViewPr>
    <p:cViewPr>
      <p:scale>
        <a:sx n="1" d="1"/>
        <a:sy n="1" d="1"/>
      </p:scale>
      <p:origin x="0" y="0"/>
    </p:cViewPr>
  </p:notesTextViewPr>
  <p:notesViewPr>
    <p:cSldViewPr snapToGrid="0" snapToObjects="1">
      <p:cViewPr varScale="1">
        <p:scale>
          <a:sx n="113" d="100"/>
          <a:sy n="113" d="100"/>
        </p:scale>
        <p:origin x="3936"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Hárok1!$B$1</c:f>
              <c:strCache>
                <c:ptCount val="1"/>
                <c:pt idx="0">
                  <c:v>Rad 1</c:v>
                </c:pt>
              </c:strCache>
            </c:strRef>
          </c:tx>
          <c:spPr>
            <a:solidFill>
              <a:schemeClr val="accent1"/>
            </a:solidFill>
            <a:ln>
              <a:noFill/>
            </a:ln>
            <a:effectLst/>
          </c:spPr>
          <c:invertIfNegative val="0"/>
          <c:cat>
            <c:numRef>
              <c:f>Hárok1!$A$2:$A$5</c:f>
              <c:numCache>
                <c:formatCode>General</c:formatCode>
                <c:ptCount val="4"/>
                <c:pt idx="0">
                  <c:v>2014</c:v>
                </c:pt>
                <c:pt idx="1">
                  <c:v>2015</c:v>
                </c:pt>
                <c:pt idx="2">
                  <c:v>2016</c:v>
                </c:pt>
                <c:pt idx="3">
                  <c:v>2017</c:v>
                </c:pt>
              </c:numCache>
            </c:numRef>
          </c:cat>
          <c:val>
            <c:numRef>
              <c:f>Hárok1!$B$2:$B$5</c:f>
              <c:numCache>
                <c:formatCode>General</c:formatCode>
                <c:ptCount val="4"/>
                <c:pt idx="0">
                  <c:v>1669</c:v>
                </c:pt>
                <c:pt idx="1">
                  <c:v>6972</c:v>
                </c:pt>
                <c:pt idx="2">
                  <c:v>12842</c:v>
                </c:pt>
                <c:pt idx="3">
                  <c:v>24043</c:v>
                </c:pt>
              </c:numCache>
            </c:numRef>
          </c:val>
          <c:extLst>
            <c:ext xmlns:c16="http://schemas.microsoft.com/office/drawing/2014/chart" uri="{C3380CC4-5D6E-409C-BE32-E72D297353CC}">
              <c16:uniqueId val="{00000000-9BB1-497A-BD51-07BF9835238D}"/>
            </c:ext>
          </c:extLst>
        </c:ser>
        <c:dLbls>
          <c:showLegendKey val="0"/>
          <c:showVal val="0"/>
          <c:showCatName val="0"/>
          <c:showSerName val="0"/>
          <c:showPercent val="0"/>
          <c:showBubbleSize val="0"/>
        </c:dLbls>
        <c:gapWidth val="219"/>
        <c:overlap val="-27"/>
        <c:axId val="472247616"/>
        <c:axId val="340112224"/>
      </c:barChart>
      <c:catAx>
        <c:axId val="472247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0112224"/>
        <c:crosses val="autoZero"/>
        <c:auto val="1"/>
        <c:lblAlgn val="ctr"/>
        <c:lblOffset val="100"/>
        <c:noMultiLvlLbl val="0"/>
      </c:catAx>
      <c:valAx>
        <c:axId val="340112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2247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Hárok1!$B$1</c:f>
              <c:strCache>
                <c:ptCount val="1"/>
                <c:pt idx="0">
                  <c:v>Rad 1</c:v>
                </c:pt>
              </c:strCache>
            </c:strRef>
          </c:tx>
          <c:spPr>
            <a:solidFill>
              <a:schemeClr val="accent1"/>
            </a:solidFill>
            <a:ln>
              <a:noFill/>
            </a:ln>
            <a:effectLst/>
          </c:spPr>
          <c:invertIfNegative val="0"/>
          <c:cat>
            <c:numRef>
              <c:f>Hárok1!$A$2:$A$5</c:f>
              <c:numCache>
                <c:formatCode>General</c:formatCode>
                <c:ptCount val="4"/>
                <c:pt idx="0">
                  <c:v>2014</c:v>
                </c:pt>
                <c:pt idx="1">
                  <c:v>2015</c:v>
                </c:pt>
                <c:pt idx="2">
                  <c:v>2016</c:v>
                </c:pt>
                <c:pt idx="3">
                  <c:v>2017</c:v>
                </c:pt>
              </c:numCache>
            </c:numRef>
          </c:cat>
          <c:val>
            <c:numRef>
              <c:f>Hárok1!$B$2:$B$5</c:f>
              <c:numCache>
                <c:formatCode>General</c:formatCode>
                <c:ptCount val="4"/>
                <c:pt idx="0">
                  <c:v>1206</c:v>
                </c:pt>
                <c:pt idx="1">
                  <c:v>3682</c:v>
                </c:pt>
                <c:pt idx="2">
                  <c:v>7449</c:v>
                </c:pt>
                <c:pt idx="3">
                  <c:v>2813</c:v>
                </c:pt>
              </c:numCache>
            </c:numRef>
          </c:val>
          <c:extLst>
            <c:ext xmlns:c16="http://schemas.microsoft.com/office/drawing/2014/chart" uri="{C3380CC4-5D6E-409C-BE32-E72D297353CC}">
              <c16:uniqueId val="{00000000-40C9-4D3A-8256-86350A785333}"/>
            </c:ext>
          </c:extLst>
        </c:ser>
        <c:dLbls>
          <c:showLegendKey val="0"/>
          <c:showVal val="0"/>
          <c:showCatName val="0"/>
          <c:showSerName val="0"/>
          <c:showPercent val="0"/>
          <c:showBubbleSize val="0"/>
        </c:dLbls>
        <c:gapWidth val="219"/>
        <c:overlap val="-27"/>
        <c:axId val="185095984"/>
        <c:axId val="470590848"/>
      </c:barChart>
      <c:catAx>
        <c:axId val="18509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0590848"/>
        <c:crosses val="autoZero"/>
        <c:auto val="1"/>
        <c:lblAlgn val="ctr"/>
        <c:lblOffset val="100"/>
        <c:noMultiLvlLbl val="0"/>
      </c:catAx>
      <c:valAx>
        <c:axId val="470590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5095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Hárok1!$B$1</c:f>
              <c:strCache>
                <c:ptCount val="1"/>
                <c:pt idx="0">
                  <c:v>MCR Ratio</c:v>
                </c:pt>
              </c:strCache>
            </c:strRef>
          </c:tx>
          <c:spPr>
            <a:solidFill>
              <a:schemeClr val="accent1"/>
            </a:solidFill>
            <a:ln>
              <a:noFill/>
            </a:ln>
            <a:effectLst/>
          </c:spPr>
          <c:invertIfNegative val="0"/>
          <c:cat>
            <c:numRef>
              <c:f>Hárok1!$A$2:$A$4</c:f>
              <c:numCache>
                <c:formatCode>General</c:formatCode>
                <c:ptCount val="3"/>
                <c:pt idx="0">
                  <c:v>2017</c:v>
                </c:pt>
                <c:pt idx="1">
                  <c:v>2016</c:v>
                </c:pt>
                <c:pt idx="2">
                  <c:v>2015</c:v>
                </c:pt>
              </c:numCache>
            </c:numRef>
          </c:cat>
          <c:val>
            <c:numRef>
              <c:f>Hárok1!$B$2:$B$4</c:f>
              <c:numCache>
                <c:formatCode>General</c:formatCode>
                <c:ptCount val="3"/>
                <c:pt idx="0">
                  <c:v>539</c:v>
                </c:pt>
                <c:pt idx="1">
                  <c:v>615</c:v>
                </c:pt>
                <c:pt idx="2">
                  <c:v>485</c:v>
                </c:pt>
              </c:numCache>
            </c:numRef>
          </c:val>
          <c:extLst>
            <c:ext xmlns:c16="http://schemas.microsoft.com/office/drawing/2014/chart" uri="{C3380CC4-5D6E-409C-BE32-E72D297353CC}">
              <c16:uniqueId val="{00000000-9893-488A-943F-0E6EED46CDBE}"/>
            </c:ext>
          </c:extLst>
        </c:ser>
        <c:ser>
          <c:idx val="1"/>
          <c:order val="1"/>
          <c:tx>
            <c:strRef>
              <c:f>Hárok1!$C$1</c:f>
              <c:strCache>
                <c:ptCount val="1"/>
                <c:pt idx="0">
                  <c:v>SCR Ratio</c:v>
                </c:pt>
              </c:strCache>
            </c:strRef>
          </c:tx>
          <c:spPr>
            <a:solidFill>
              <a:schemeClr val="accent2"/>
            </a:solidFill>
            <a:ln>
              <a:noFill/>
            </a:ln>
            <a:effectLst/>
          </c:spPr>
          <c:invertIfNegative val="0"/>
          <c:cat>
            <c:numRef>
              <c:f>Hárok1!$A$2:$A$4</c:f>
              <c:numCache>
                <c:formatCode>General</c:formatCode>
                <c:ptCount val="3"/>
                <c:pt idx="0">
                  <c:v>2017</c:v>
                </c:pt>
                <c:pt idx="1">
                  <c:v>2016</c:v>
                </c:pt>
                <c:pt idx="2">
                  <c:v>2015</c:v>
                </c:pt>
              </c:numCache>
            </c:numRef>
          </c:cat>
          <c:val>
            <c:numRef>
              <c:f>Hárok1!$C$2:$C$4</c:f>
              <c:numCache>
                <c:formatCode>General</c:formatCode>
                <c:ptCount val="3"/>
                <c:pt idx="0">
                  <c:v>135</c:v>
                </c:pt>
                <c:pt idx="1">
                  <c:v>154</c:v>
                </c:pt>
                <c:pt idx="2">
                  <c:v>131</c:v>
                </c:pt>
              </c:numCache>
            </c:numRef>
          </c:val>
          <c:extLst>
            <c:ext xmlns:c16="http://schemas.microsoft.com/office/drawing/2014/chart" uri="{C3380CC4-5D6E-409C-BE32-E72D297353CC}">
              <c16:uniqueId val="{00000001-9893-488A-943F-0E6EED46CDBE}"/>
            </c:ext>
          </c:extLst>
        </c:ser>
        <c:dLbls>
          <c:showLegendKey val="0"/>
          <c:showVal val="0"/>
          <c:showCatName val="0"/>
          <c:showSerName val="0"/>
          <c:showPercent val="0"/>
          <c:showBubbleSize val="0"/>
        </c:dLbls>
        <c:gapWidth val="182"/>
        <c:axId val="466722480"/>
        <c:axId val="473409680"/>
      </c:barChart>
      <c:catAx>
        <c:axId val="4667224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3409680"/>
        <c:crosses val="autoZero"/>
        <c:auto val="1"/>
        <c:lblAlgn val="ctr"/>
        <c:lblOffset val="100"/>
        <c:noMultiLvlLbl val="0"/>
      </c:catAx>
      <c:valAx>
        <c:axId val="4734096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6722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0.13406</cdr:x>
      <cdr:y>0.8054</cdr:y>
    </cdr:from>
    <cdr:to>
      <cdr:x>0.24037</cdr:x>
      <cdr:y>0.87194</cdr:y>
    </cdr:to>
    <cdr:sp macro="" textlink="">
      <cdr:nvSpPr>
        <cdr:cNvPr id="2" name="BlokTextu 10">
          <a:extLst xmlns:a="http://schemas.openxmlformats.org/drawingml/2006/main">
            <a:ext uri="{FF2B5EF4-FFF2-40B4-BE49-F238E27FC236}">
              <a16:creationId xmlns:a16="http://schemas.microsoft.com/office/drawing/2014/main" id="{E2B85E15-B9E9-4DC2-B2FB-964517040E0C}"/>
            </a:ext>
          </a:extLst>
        </cdr:cNvPr>
        <cdr:cNvSpPr txBox="1"/>
      </cdr:nvSpPr>
      <cdr:spPr>
        <a:xfrm xmlns:a="http://schemas.openxmlformats.org/drawingml/2006/main">
          <a:off x="1089636" y="3725178"/>
          <a:ext cx="864066"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sk-SK" sz="1400" dirty="0">
              <a:latin typeface="Helvetica" panose="020B0604020202020204" pitchFamily="34" charset="0"/>
              <a:cs typeface="Helvetica" panose="020B0604020202020204" pitchFamily="34" charset="0"/>
            </a:rPr>
            <a:t>1 669</a:t>
          </a:r>
          <a:endParaRPr lang="en-US" sz="1400" dirty="0">
            <a:latin typeface="Helvetica" panose="020B0604020202020204" pitchFamily="34" charset="0"/>
            <a:cs typeface="Helvetica"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ED541B-2AC9-B94E-8001-87379920CE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a:extLst>
              <a:ext uri="{FF2B5EF4-FFF2-40B4-BE49-F238E27FC236}">
                <a16:creationId xmlns:a16="http://schemas.microsoft.com/office/drawing/2014/main" id="{0502CF5D-49F1-A34F-A5BC-8BD0DA2CAC6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D68D00-79C9-D142-B2AB-FD62D466E431}" type="datetimeFigureOut">
              <a:rPr lang="sk-SK" smtClean="0"/>
              <a:t>6.9.2018</a:t>
            </a:fld>
            <a:endParaRPr lang="sk-SK"/>
          </a:p>
        </p:txBody>
      </p:sp>
      <p:sp>
        <p:nvSpPr>
          <p:cNvPr id="4" name="Footer Placeholder 3">
            <a:extLst>
              <a:ext uri="{FF2B5EF4-FFF2-40B4-BE49-F238E27FC236}">
                <a16:creationId xmlns:a16="http://schemas.microsoft.com/office/drawing/2014/main" id="{E0A3D5CB-EBFD-0E4E-9D33-03EAD416E4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5" name="Slide Number Placeholder 4">
            <a:extLst>
              <a:ext uri="{FF2B5EF4-FFF2-40B4-BE49-F238E27FC236}">
                <a16:creationId xmlns:a16="http://schemas.microsoft.com/office/drawing/2014/main" id="{60D42E00-B1FC-8B42-B837-48252B878C6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B62A0E-DD32-6B41-908F-B40C96A5F288}" type="slidenum">
              <a:rPr lang="sk-SK" smtClean="0"/>
              <a:t>‹#›</a:t>
            </a:fld>
            <a:endParaRPr lang="sk-SK"/>
          </a:p>
        </p:txBody>
      </p:sp>
    </p:spTree>
    <p:extLst>
      <p:ext uri="{BB962C8B-B14F-4D97-AF65-F5344CB8AC3E}">
        <p14:creationId xmlns:p14="http://schemas.microsoft.com/office/powerpoint/2010/main" val="2996251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BFC4BA-D31A-874D-9B3A-9A8E8DD971E9}" type="datetimeFigureOut">
              <a:rPr lang="sk-SK" smtClean="0"/>
              <a:t>6.9.2018</a:t>
            </a:fld>
            <a:endParaRPr lang="sk-SK"/>
          </a:p>
        </p:txBody>
      </p:sp>
      <p:sp>
        <p:nvSpPr>
          <p:cNvPr id="4" name="Zástupný objekt pre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DC09AA-8FE4-2848-9D10-60C422FF2378}" type="slidenum">
              <a:rPr lang="sk-SK" smtClean="0"/>
              <a:t>‹#›</a:t>
            </a:fld>
            <a:endParaRPr lang="sk-SK"/>
          </a:p>
        </p:txBody>
      </p:sp>
    </p:spTree>
    <p:extLst>
      <p:ext uri="{BB962C8B-B14F-4D97-AF65-F5344CB8AC3E}">
        <p14:creationId xmlns:p14="http://schemas.microsoft.com/office/powerpoint/2010/main" val="699482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EADAA5F4-9CA5-C647-88CB-7026D237D41E}"/>
              </a:ext>
            </a:extLst>
          </p:cNvPr>
          <p:cNvSpPr>
            <a:spLocks noGrp="1"/>
          </p:cNvSpPr>
          <p:nvPr>
            <p:ph type="title"/>
          </p:nvPr>
        </p:nvSpPr>
        <p:spPr>
          <a:xfrm>
            <a:off x="5195715" y="4361392"/>
            <a:ext cx="6781796" cy="628297"/>
          </a:xfrm>
          <a:prstGeom prst="rect">
            <a:avLst/>
          </a:prstGeom>
        </p:spPr>
        <p:txBody>
          <a:bodyPr vert="horz" lIns="91440" tIns="45720" rIns="91440" bIns="45720" rtlCol="0" anchor="ctr">
            <a:normAutofit/>
          </a:bodyPr>
          <a:lstStyle/>
          <a:p>
            <a:r>
              <a:rPr lang="sk-SK" dirty="0"/>
              <a:t>CLICK TO EDIT</a:t>
            </a:r>
          </a:p>
        </p:txBody>
      </p:sp>
      <p:sp>
        <p:nvSpPr>
          <p:cNvPr id="9" name="Text Placeholder 2">
            <a:extLst>
              <a:ext uri="{FF2B5EF4-FFF2-40B4-BE49-F238E27FC236}">
                <a16:creationId xmlns:a16="http://schemas.microsoft.com/office/drawing/2014/main" id="{B5ED38A7-0384-384C-85AB-C30C115ED4E4}"/>
              </a:ext>
            </a:extLst>
          </p:cNvPr>
          <p:cNvSpPr>
            <a:spLocks noGrp="1"/>
          </p:cNvSpPr>
          <p:nvPr>
            <p:ph idx="1"/>
          </p:nvPr>
        </p:nvSpPr>
        <p:spPr>
          <a:xfrm>
            <a:off x="5195715" y="4989689"/>
            <a:ext cx="6781796" cy="741729"/>
          </a:xfrm>
          <a:prstGeom prst="rect">
            <a:avLst/>
          </a:prstGeom>
        </p:spPr>
        <p:txBody>
          <a:bodyPr vert="horz" lIns="91440" tIns="45720" rIns="91440" bIns="45720" rtlCol="0">
            <a:noAutofit/>
          </a:bodyPr>
          <a:lstStyle>
            <a:lvl1pPr>
              <a:defRPr sz="4500" b="0" i="0">
                <a:solidFill>
                  <a:srgbClr val="617875"/>
                </a:solidFill>
                <a:latin typeface="Helvetica Light" pitchFamily="2" charset="0"/>
              </a:defRPr>
            </a:lvl1pPr>
          </a:lstStyle>
          <a:p>
            <a:pPr lvl="0"/>
            <a:r>
              <a:rPr lang="sk-SK" dirty="0"/>
              <a:t>CLICK TO EDIT</a:t>
            </a:r>
          </a:p>
        </p:txBody>
      </p:sp>
      <p:sp>
        <p:nvSpPr>
          <p:cNvPr id="10" name="Footer Placeholder 4">
            <a:extLst>
              <a:ext uri="{FF2B5EF4-FFF2-40B4-BE49-F238E27FC236}">
                <a16:creationId xmlns:a16="http://schemas.microsoft.com/office/drawing/2014/main" id="{B984A122-049E-C848-AA7F-45D2C02813D2}"/>
              </a:ext>
            </a:extLst>
          </p:cNvPr>
          <p:cNvSpPr>
            <a:spLocks noGrp="1"/>
          </p:cNvSpPr>
          <p:nvPr>
            <p:ph type="ftr" sz="quarter" idx="3"/>
          </p:nvPr>
        </p:nvSpPr>
        <p:spPr>
          <a:xfrm>
            <a:off x="5195715" y="5994590"/>
            <a:ext cx="2147711" cy="365125"/>
          </a:xfrm>
          <a:prstGeom prst="rect">
            <a:avLst/>
          </a:prstGeom>
        </p:spPr>
        <p:txBody>
          <a:bodyPr vert="horz" lIns="91440" tIns="45720" rIns="91440" bIns="45720" rtlCol="0" anchor="ctr"/>
          <a:lstStyle>
            <a:lvl1pPr algn="ctr">
              <a:defRPr sz="2000" b="0" i="0">
                <a:solidFill>
                  <a:srgbClr val="617875"/>
                </a:solidFill>
                <a:latin typeface="Helvetica Light" pitchFamily="2" charset="0"/>
              </a:defRPr>
            </a:lvl1pPr>
          </a:lstStyle>
          <a:p>
            <a:r>
              <a:rPr lang="sk-SK" dirty="0"/>
              <a:t>CLICK TO EDIT</a:t>
            </a:r>
          </a:p>
        </p:txBody>
      </p:sp>
    </p:spTree>
    <p:extLst>
      <p:ext uri="{BB962C8B-B14F-4D97-AF65-F5344CB8AC3E}">
        <p14:creationId xmlns:p14="http://schemas.microsoft.com/office/powerpoint/2010/main" val="4272833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1">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A2F8D-3702-9546-A01D-5945F6FF970B}"/>
              </a:ext>
            </a:extLst>
          </p:cNvPr>
          <p:cNvSpPr>
            <a:spLocks noGrp="1"/>
          </p:cNvSpPr>
          <p:nvPr>
            <p:ph type="title"/>
          </p:nvPr>
        </p:nvSpPr>
        <p:spPr/>
        <p:txBody>
          <a:bodyPr/>
          <a:lstStyle/>
          <a:p>
            <a:r>
              <a:rPr lang="en-US"/>
              <a:t>Click to edit Master title style</a:t>
            </a:r>
            <a:endParaRPr lang="sk-SK"/>
          </a:p>
        </p:txBody>
      </p:sp>
    </p:spTree>
    <p:extLst>
      <p:ext uri="{BB962C8B-B14F-4D97-AF65-F5344CB8AC3E}">
        <p14:creationId xmlns:p14="http://schemas.microsoft.com/office/powerpoint/2010/main" val="819519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C6A2-73A9-9341-A08F-175F7355B91F}"/>
              </a:ext>
            </a:extLst>
          </p:cNvPr>
          <p:cNvSpPr>
            <a:spLocks noGrp="1"/>
          </p:cNvSpPr>
          <p:nvPr>
            <p:ph type="title"/>
          </p:nvPr>
        </p:nvSpPr>
        <p:spPr/>
        <p:txBody>
          <a:bodyPr/>
          <a:lstStyle/>
          <a:p>
            <a:r>
              <a:rPr lang="en-US"/>
              <a:t>Click to edit Master title style</a:t>
            </a:r>
            <a:endParaRPr lang="sk-SK"/>
          </a:p>
        </p:txBody>
      </p:sp>
    </p:spTree>
    <p:extLst>
      <p:ext uri="{BB962C8B-B14F-4D97-AF65-F5344CB8AC3E}">
        <p14:creationId xmlns:p14="http://schemas.microsoft.com/office/powerpoint/2010/main" val="2567118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ORANG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08C44-B944-7447-8225-0DFBF7E4AF23}"/>
              </a:ext>
            </a:extLst>
          </p:cNvPr>
          <p:cNvSpPr>
            <a:spLocks noGrp="1"/>
          </p:cNvSpPr>
          <p:nvPr>
            <p:ph type="title" hasCustomPrompt="1"/>
          </p:nvPr>
        </p:nvSpPr>
        <p:spPr>
          <a:xfrm>
            <a:off x="568569" y="3213833"/>
            <a:ext cx="10515600" cy="1325563"/>
          </a:xfrm>
          <a:prstGeom prst="rect">
            <a:avLst/>
          </a:prstGeom>
        </p:spPr>
        <p:txBody>
          <a:bodyPr/>
          <a:lstStyle>
            <a:lvl1pPr>
              <a:defRPr b="0" i="0">
                <a:solidFill>
                  <a:srgbClr val="F89518"/>
                </a:solidFill>
                <a:latin typeface="Helvetica" pitchFamily="2" charset="0"/>
              </a:defRPr>
            </a:lvl1pPr>
          </a:lstStyle>
          <a:p>
            <a:r>
              <a:rPr lang="en-US" dirty="0"/>
              <a:t>CLICK TO EDIT</a:t>
            </a:r>
            <a:br>
              <a:rPr lang="sk-SK" dirty="0"/>
            </a:br>
            <a:r>
              <a:rPr lang="en-US" dirty="0"/>
              <a:t>CLICK TO EDIT</a:t>
            </a:r>
            <a:endParaRPr lang="sk-SK" dirty="0"/>
          </a:p>
        </p:txBody>
      </p:sp>
    </p:spTree>
    <p:extLst>
      <p:ext uri="{BB962C8B-B14F-4D97-AF65-F5344CB8AC3E}">
        <p14:creationId xmlns:p14="http://schemas.microsoft.com/office/powerpoint/2010/main" val="2100715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PURPL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08C44-B944-7447-8225-0DFBF7E4AF23}"/>
              </a:ext>
            </a:extLst>
          </p:cNvPr>
          <p:cNvSpPr>
            <a:spLocks noGrp="1"/>
          </p:cNvSpPr>
          <p:nvPr>
            <p:ph type="title" hasCustomPrompt="1"/>
          </p:nvPr>
        </p:nvSpPr>
        <p:spPr>
          <a:xfrm>
            <a:off x="568569" y="3213833"/>
            <a:ext cx="10515600" cy="1325563"/>
          </a:xfrm>
          <a:prstGeom prst="rect">
            <a:avLst/>
          </a:prstGeom>
        </p:spPr>
        <p:txBody>
          <a:bodyPr/>
          <a:lstStyle>
            <a:lvl1pPr>
              <a:defRPr b="0" i="0">
                <a:solidFill>
                  <a:srgbClr val="7C50A1"/>
                </a:solidFill>
                <a:latin typeface="Helvetica" pitchFamily="2" charset="0"/>
              </a:defRPr>
            </a:lvl1pPr>
          </a:lstStyle>
          <a:p>
            <a:r>
              <a:rPr lang="en-US" dirty="0"/>
              <a:t>CLICK TO EDIT</a:t>
            </a:r>
            <a:br>
              <a:rPr lang="sk-SK" dirty="0"/>
            </a:br>
            <a:r>
              <a:rPr lang="en-US" dirty="0"/>
              <a:t>CLICK TO EDIT</a:t>
            </a:r>
            <a:endParaRPr lang="sk-SK" dirty="0"/>
          </a:p>
        </p:txBody>
      </p:sp>
    </p:spTree>
    <p:extLst>
      <p:ext uri="{BB962C8B-B14F-4D97-AF65-F5344CB8AC3E}">
        <p14:creationId xmlns:p14="http://schemas.microsoft.com/office/powerpoint/2010/main" val="3504225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LU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08C44-B944-7447-8225-0DFBF7E4AF23}"/>
              </a:ext>
            </a:extLst>
          </p:cNvPr>
          <p:cNvSpPr>
            <a:spLocks noGrp="1"/>
          </p:cNvSpPr>
          <p:nvPr>
            <p:ph type="title" hasCustomPrompt="1"/>
          </p:nvPr>
        </p:nvSpPr>
        <p:spPr>
          <a:xfrm>
            <a:off x="568569" y="3213833"/>
            <a:ext cx="10515600" cy="1325563"/>
          </a:xfrm>
          <a:prstGeom prst="rect">
            <a:avLst/>
          </a:prstGeom>
        </p:spPr>
        <p:txBody>
          <a:bodyPr/>
          <a:lstStyle>
            <a:lvl1pPr>
              <a:defRPr b="0" i="0">
                <a:solidFill>
                  <a:srgbClr val="26529C"/>
                </a:solidFill>
                <a:latin typeface="Helvetica" pitchFamily="2" charset="0"/>
              </a:defRPr>
            </a:lvl1pPr>
          </a:lstStyle>
          <a:p>
            <a:r>
              <a:rPr lang="en-US" dirty="0"/>
              <a:t>CLICK TO EDIT</a:t>
            </a:r>
            <a:br>
              <a:rPr lang="sk-SK" dirty="0"/>
            </a:br>
            <a:r>
              <a:rPr lang="en-US" dirty="0"/>
              <a:t>CLICK TO EDIT</a:t>
            </a:r>
            <a:endParaRPr lang="sk-SK" dirty="0"/>
          </a:p>
        </p:txBody>
      </p:sp>
    </p:spTree>
    <p:extLst>
      <p:ext uri="{BB962C8B-B14F-4D97-AF65-F5344CB8AC3E}">
        <p14:creationId xmlns:p14="http://schemas.microsoft.com/office/powerpoint/2010/main" val="3900599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GREEN">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08C44-B944-7447-8225-0DFBF7E4AF23}"/>
              </a:ext>
            </a:extLst>
          </p:cNvPr>
          <p:cNvSpPr>
            <a:spLocks noGrp="1"/>
          </p:cNvSpPr>
          <p:nvPr>
            <p:ph type="title" hasCustomPrompt="1"/>
          </p:nvPr>
        </p:nvSpPr>
        <p:spPr>
          <a:xfrm>
            <a:off x="568569" y="3213833"/>
            <a:ext cx="10515600" cy="1325563"/>
          </a:xfrm>
          <a:prstGeom prst="rect">
            <a:avLst/>
          </a:prstGeom>
        </p:spPr>
        <p:txBody>
          <a:bodyPr/>
          <a:lstStyle>
            <a:lvl1pPr>
              <a:defRPr b="0" i="0">
                <a:solidFill>
                  <a:srgbClr val="15B14D"/>
                </a:solidFill>
                <a:latin typeface="Helvetica" pitchFamily="2" charset="0"/>
              </a:defRPr>
            </a:lvl1pPr>
          </a:lstStyle>
          <a:p>
            <a:r>
              <a:rPr lang="en-US" dirty="0"/>
              <a:t>CLICK TO EDIT</a:t>
            </a:r>
            <a:br>
              <a:rPr lang="sk-SK" dirty="0"/>
            </a:br>
            <a:r>
              <a:rPr lang="en-US" dirty="0"/>
              <a:t>CLICK TO EDIT</a:t>
            </a:r>
            <a:endParaRPr lang="sk-SK" dirty="0"/>
          </a:p>
        </p:txBody>
      </p:sp>
    </p:spTree>
    <p:extLst>
      <p:ext uri="{BB962C8B-B14F-4D97-AF65-F5344CB8AC3E}">
        <p14:creationId xmlns:p14="http://schemas.microsoft.com/office/powerpoint/2010/main" val="741875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RANG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B6A9FA-0E1F-524D-8C08-67C0E61B0460}"/>
              </a:ext>
            </a:extLst>
          </p:cNvPr>
          <p:cNvSpPr>
            <a:spLocks noGrp="1"/>
          </p:cNvSpPr>
          <p:nvPr>
            <p:ph sz="half" idx="2" hasCustomPrompt="1"/>
          </p:nvPr>
        </p:nvSpPr>
        <p:spPr>
          <a:xfrm>
            <a:off x="1651232" y="1730772"/>
            <a:ext cx="10168182" cy="3894965"/>
          </a:xfrm>
        </p:spPr>
        <p:txBody>
          <a:bodyPr>
            <a:normAutofit/>
          </a:bodyPr>
          <a:lstStyle>
            <a:lvl1pPr marL="342900" indent="-342900">
              <a:lnSpc>
                <a:spcPct val="100000"/>
              </a:lnSpc>
              <a:spcBef>
                <a:spcPts val="200"/>
              </a:spcBef>
              <a:buFontTx/>
              <a:buBlip>
                <a:blip r:embed="rId3"/>
              </a:buBlip>
              <a:defRPr sz="2000" b="0" i="0">
                <a:solidFill>
                  <a:srgbClr val="617875"/>
                </a:solidFill>
                <a:latin typeface="Helvetica" pitchFamily="2" charset="0"/>
              </a:defRPr>
            </a:lvl1pPr>
          </a:lstStyle>
          <a:p>
            <a:r>
              <a:rPr lang="sk-SK" sz="2000" dirty="0" err="1">
                <a:solidFill>
                  <a:srgbClr val="617875"/>
                </a:solidFill>
                <a:latin typeface="Helvetica" pitchFamily="2" charset="0"/>
              </a:rPr>
              <a:t>Coreiumet</a:t>
            </a:r>
            <a:r>
              <a:rPr lang="sk-SK" sz="2000" dirty="0">
                <a:solidFill>
                  <a:srgbClr val="617875"/>
                </a:solidFill>
                <a:latin typeface="Helvetica" pitchFamily="2" charset="0"/>
              </a:rPr>
              <a:t> </a:t>
            </a:r>
            <a:r>
              <a:rPr lang="sk-SK" sz="2000" dirty="0" err="1">
                <a:solidFill>
                  <a:srgbClr val="617875"/>
                </a:solidFill>
                <a:latin typeface="Helvetica" pitchFamily="2" charset="0"/>
              </a:rPr>
              <a:t>dolum</a:t>
            </a:r>
            <a:r>
              <a:rPr lang="sk-SK" sz="2000" dirty="0">
                <a:solidFill>
                  <a:srgbClr val="617875"/>
                </a:solidFill>
                <a:latin typeface="Helvetica" pitchFamily="2" charset="0"/>
              </a:rPr>
              <a:t> </a:t>
            </a:r>
            <a:r>
              <a:rPr lang="sk-SK" sz="2000" dirty="0" err="1">
                <a:solidFill>
                  <a:srgbClr val="617875"/>
                </a:solidFill>
                <a:latin typeface="Helvetica" pitchFamily="2" charset="0"/>
              </a:rPr>
              <a:t>dolum</a:t>
            </a:r>
            <a:r>
              <a:rPr lang="sk-SK" sz="2000" dirty="0">
                <a:solidFill>
                  <a:srgbClr val="617875"/>
                </a:solidFill>
                <a:latin typeface="Helvetica" pitchFamily="2" charset="0"/>
              </a:rPr>
              <a:t> </a:t>
            </a:r>
            <a:r>
              <a:rPr lang="sk-SK" sz="2000" dirty="0" err="1">
                <a:solidFill>
                  <a:srgbClr val="617875"/>
                </a:solidFill>
                <a:latin typeface="Helvetica" pitchFamily="2" charset="0"/>
              </a:rPr>
              <a:t>hilitasi</a:t>
            </a:r>
            <a:r>
              <a:rPr lang="sk-SK" sz="2000" dirty="0">
                <a:solidFill>
                  <a:srgbClr val="617875"/>
                </a:solidFill>
                <a:latin typeface="Helvetica" pitchFamily="2" charset="0"/>
              </a:rPr>
              <a:t> </a:t>
            </a:r>
            <a:r>
              <a:rPr lang="sk-SK" sz="2000" dirty="0" err="1">
                <a:solidFill>
                  <a:srgbClr val="617875"/>
                </a:solidFill>
                <a:latin typeface="Helvetica" pitchFamily="2" charset="0"/>
              </a:rPr>
              <a:t>sum</a:t>
            </a:r>
            <a:r>
              <a:rPr lang="sk-SK" sz="2000" dirty="0">
                <a:solidFill>
                  <a:srgbClr val="617875"/>
                </a:solidFill>
                <a:latin typeface="Helvetica" pitchFamily="2" charset="0"/>
              </a:rPr>
              <a:t> </a:t>
            </a:r>
            <a:r>
              <a:rPr lang="sk-SK" sz="2000" dirty="0" err="1">
                <a:solidFill>
                  <a:srgbClr val="617875"/>
                </a:solidFill>
                <a:latin typeface="Helvetica" pitchFamily="2" charset="0"/>
              </a:rPr>
              <a:t>hilitasi</a:t>
            </a:r>
            <a:r>
              <a:rPr lang="sk-SK" sz="2000" dirty="0">
                <a:solidFill>
                  <a:srgbClr val="617875"/>
                </a:solidFill>
                <a:latin typeface="Helvetica" pitchFamily="2" charset="0"/>
              </a:rPr>
              <a:t> </a:t>
            </a:r>
            <a:r>
              <a:rPr lang="sk-SK" sz="2000" dirty="0" err="1">
                <a:solidFill>
                  <a:srgbClr val="617875"/>
                </a:solidFill>
                <a:latin typeface="Helvetica" pitchFamily="2" charset="0"/>
              </a:rPr>
              <a:t>sum</a:t>
            </a:r>
            <a:r>
              <a:rPr lang="sk-SK" sz="2000" dirty="0">
                <a:solidFill>
                  <a:srgbClr val="617875"/>
                </a:solidFill>
                <a:latin typeface="Helvetica" pitchFamily="2" charset="0"/>
              </a:rPr>
              <a:t> </a:t>
            </a:r>
            <a:r>
              <a:rPr lang="sk-SK" sz="2000" dirty="0" err="1">
                <a:solidFill>
                  <a:srgbClr val="617875"/>
                </a:solidFill>
                <a:latin typeface="Helvetica" pitchFamily="2" charset="0"/>
              </a:rPr>
              <a:t>hilitasi</a:t>
            </a:r>
            <a:r>
              <a:rPr lang="sk-SK" sz="2000" dirty="0">
                <a:solidFill>
                  <a:srgbClr val="617875"/>
                </a:solidFill>
                <a:latin typeface="Helvetica" pitchFamily="2" charset="0"/>
              </a:rPr>
              <a:t> </a:t>
            </a:r>
            <a:r>
              <a:rPr lang="sk-SK" sz="2000" dirty="0" err="1">
                <a:solidFill>
                  <a:srgbClr val="617875"/>
                </a:solidFill>
                <a:latin typeface="Helvetica" pitchFamily="2" charset="0"/>
              </a:rPr>
              <a:t>Tecum</a:t>
            </a:r>
            <a:r>
              <a:rPr lang="sk-SK" sz="2000" dirty="0">
                <a:solidFill>
                  <a:srgbClr val="617875"/>
                </a:solidFill>
                <a:latin typeface="Helvetica" pitchFamily="2" charset="0"/>
              </a:rPr>
              <a:t> </a:t>
            </a:r>
            <a:r>
              <a:rPr lang="sk-SK" sz="2000" dirty="0" err="1">
                <a:solidFill>
                  <a:srgbClr val="617875"/>
                </a:solidFill>
                <a:latin typeface="Helvetica" pitchFamily="2" charset="0"/>
              </a:rPr>
              <a:t>quaerat</a:t>
            </a:r>
            <a:endParaRPr lang="sk-SK" sz="2000" dirty="0">
              <a:solidFill>
                <a:srgbClr val="617875"/>
              </a:solidFill>
              <a:latin typeface="Helvetica" pitchFamily="2" charset="0"/>
            </a:endParaRPr>
          </a:p>
          <a:p>
            <a:r>
              <a:rPr lang="sk-SK" sz="2000" dirty="0" err="1">
                <a:solidFill>
                  <a:srgbClr val="617875"/>
                </a:solidFill>
                <a:latin typeface="Helvetica" pitchFamily="2" charset="0"/>
              </a:rPr>
              <a:t>iusanitis</a:t>
            </a:r>
            <a:r>
              <a:rPr lang="sk-SK" sz="2000" dirty="0">
                <a:solidFill>
                  <a:srgbClr val="617875"/>
                </a:solidFill>
                <a:latin typeface="Helvetica" pitchFamily="2" charset="0"/>
              </a:rPr>
              <a:t> </a:t>
            </a:r>
            <a:r>
              <a:rPr lang="sk-SK" sz="2000" dirty="0" err="1">
                <a:solidFill>
                  <a:srgbClr val="617875"/>
                </a:solidFill>
                <a:latin typeface="Helvetica" pitchFamily="2" charset="0"/>
              </a:rPr>
              <a:t>eatus</a:t>
            </a:r>
            <a:r>
              <a:rPr lang="sk-SK" sz="2000" dirty="0">
                <a:solidFill>
                  <a:srgbClr val="617875"/>
                </a:solidFill>
                <a:latin typeface="Helvetica" pitchFamily="2" charset="0"/>
              </a:rPr>
              <a:t> </a:t>
            </a:r>
            <a:r>
              <a:rPr lang="sk-SK" sz="2000" dirty="0" err="1">
                <a:solidFill>
                  <a:srgbClr val="617875"/>
                </a:solidFill>
                <a:latin typeface="Helvetica" pitchFamily="2" charset="0"/>
              </a:rPr>
              <a:t>earum</a:t>
            </a:r>
            <a:r>
              <a:rPr lang="sk-SK" sz="2000" dirty="0">
                <a:solidFill>
                  <a:srgbClr val="617875"/>
                </a:solidFill>
                <a:latin typeface="Helvetica" pitchFamily="2" charset="0"/>
              </a:rPr>
              <a:t> </a:t>
            </a:r>
            <a:r>
              <a:rPr lang="sk-SK" sz="2000" dirty="0" err="1">
                <a:solidFill>
                  <a:srgbClr val="617875"/>
                </a:solidFill>
                <a:latin typeface="Helvetica" pitchFamily="2" charset="0"/>
              </a:rPr>
              <a:t>fuga</a:t>
            </a:r>
            <a:r>
              <a:rPr lang="sk-SK" sz="2000" dirty="0">
                <a:solidFill>
                  <a:srgbClr val="617875"/>
                </a:solidFill>
                <a:latin typeface="Helvetica" pitchFamily="2" charset="0"/>
              </a:rPr>
              <a:t>. Et </a:t>
            </a:r>
            <a:r>
              <a:rPr lang="sk-SK" sz="2000" dirty="0" err="1">
                <a:solidFill>
                  <a:srgbClr val="617875"/>
                </a:solidFill>
                <a:latin typeface="Helvetica" pitchFamily="2" charset="0"/>
              </a:rPr>
              <a:t>atemporeni</a:t>
            </a:r>
            <a:r>
              <a:rPr lang="sk-SK" sz="2000" dirty="0">
                <a:solidFill>
                  <a:srgbClr val="617875"/>
                </a:solidFill>
                <a:latin typeface="Helvetica" pitchFamily="2" charset="0"/>
              </a:rPr>
              <a:t> </a:t>
            </a:r>
            <a:r>
              <a:rPr lang="sk-SK" sz="2000" dirty="0" err="1">
                <a:solidFill>
                  <a:srgbClr val="617875"/>
                </a:solidFill>
                <a:latin typeface="Helvetica" pitchFamily="2" charset="0"/>
              </a:rPr>
              <a:t>omnis</a:t>
            </a:r>
            <a:r>
              <a:rPr lang="sk-SK" sz="2000" dirty="0">
                <a:solidFill>
                  <a:srgbClr val="617875"/>
                </a:solidFill>
                <a:latin typeface="Helvetica" pitchFamily="2" charset="0"/>
              </a:rPr>
              <a:t> </a:t>
            </a:r>
            <a:r>
              <a:rPr lang="sk-SK" sz="2000" dirty="0" err="1">
                <a:solidFill>
                  <a:srgbClr val="617875"/>
                </a:solidFill>
                <a:latin typeface="Helvetica" pitchFamily="2" charset="0"/>
              </a:rPr>
              <a:t>ventum</a:t>
            </a:r>
            <a:r>
              <a:rPr lang="sk-SK" sz="2000" dirty="0">
                <a:solidFill>
                  <a:srgbClr val="617875"/>
                </a:solidFill>
                <a:latin typeface="Helvetica" pitchFamily="2" charset="0"/>
              </a:rPr>
              <a:t>, es </a:t>
            </a:r>
            <a:r>
              <a:rPr lang="sk-SK" sz="2000" dirty="0" err="1">
                <a:solidFill>
                  <a:srgbClr val="617875"/>
                </a:solidFill>
                <a:latin typeface="Helvetica" pitchFamily="2" charset="0"/>
              </a:rPr>
              <a:t>eiur</a:t>
            </a:r>
            <a:r>
              <a:rPr lang="sk-SK" sz="2000" dirty="0">
                <a:solidFill>
                  <a:srgbClr val="617875"/>
                </a:solidFill>
                <a:latin typeface="Helvetica" pitchFamily="2" charset="0"/>
              </a:rPr>
              <a:t>?</a:t>
            </a:r>
          </a:p>
          <a:p>
            <a:endParaRPr lang="sk-SK" sz="2000" dirty="0">
              <a:solidFill>
                <a:srgbClr val="617875"/>
              </a:solidFill>
              <a:latin typeface="Helvetica" pitchFamily="2" charset="0"/>
            </a:endParaRPr>
          </a:p>
          <a:p>
            <a:r>
              <a:rPr lang="sk-SK" sz="2000" dirty="0" err="1">
                <a:solidFill>
                  <a:srgbClr val="617875"/>
                </a:solidFill>
                <a:latin typeface="Helvetica" pitchFamily="2" charset="0"/>
              </a:rPr>
              <a:t>Coreiumet</a:t>
            </a:r>
            <a:r>
              <a:rPr lang="sk-SK" sz="2000" dirty="0">
                <a:solidFill>
                  <a:srgbClr val="617875"/>
                </a:solidFill>
                <a:latin typeface="Helvetica" pitchFamily="2" charset="0"/>
              </a:rPr>
              <a:t> </a:t>
            </a:r>
            <a:r>
              <a:rPr lang="sk-SK" sz="2000" dirty="0" err="1">
                <a:solidFill>
                  <a:srgbClr val="617875"/>
                </a:solidFill>
                <a:latin typeface="Helvetica" pitchFamily="2" charset="0"/>
              </a:rPr>
              <a:t>dolum</a:t>
            </a:r>
            <a:r>
              <a:rPr lang="sk-SK" sz="2000" dirty="0">
                <a:solidFill>
                  <a:srgbClr val="617875"/>
                </a:solidFill>
                <a:latin typeface="Helvetica" pitchFamily="2" charset="0"/>
              </a:rPr>
              <a:t> </a:t>
            </a:r>
            <a:r>
              <a:rPr lang="sk-SK" sz="2000" dirty="0" err="1">
                <a:solidFill>
                  <a:srgbClr val="617875"/>
                </a:solidFill>
                <a:latin typeface="Helvetica" pitchFamily="2" charset="0"/>
              </a:rPr>
              <a:t>dolum</a:t>
            </a:r>
            <a:r>
              <a:rPr lang="sk-SK" sz="2000" dirty="0">
                <a:solidFill>
                  <a:srgbClr val="617875"/>
                </a:solidFill>
                <a:latin typeface="Helvetica" pitchFamily="2" charset="0"/>
              </a:rPr>
              <a:t> </a:t>
            </a:r>
            <a:r>
              <a:rPr lang="sk-SK" sz="2000" dirty="0" err="1">
                <a:solidFill>
                  <a:srgbClr val="617875"/>
                </a:solidFill>
                <a:latin typeface="Helvetica" pitchFamily="2" charset="0"/>
              </a:rPr>
              <a:t>hilitasi</a:t>
            </a:r>
            <a:r>
              <a:rPr lang="sk-SK" sz="2000" dirty="0">
                <a:solidFill>
                  <a:srgbClr val="617875"/>
                </a:solidFill>
                <a:latin typeface="Helvetica" pitchFamily="2" charset="0"/>
              </a:rPr>
              <a:t> </a:t>
            </a:r>
            <a:r>
              <a:rPr lang="sk-SK" sz="2000" dirty="0" err="1">
                <a:solidFill>
                  <a:srgbClr val="617875"/>
                </a:solidFill>
                <a:latin typeface="Helvetica" pitchFamily="2" charset="0"/>
              </a:rPr>
              <a:t>sum</a:t>
            </a:r>
            <a:r>
              <a:rPr lang="sk-SK" sz="2000" dirty="0">
                <a:solidFill>
                  <a:srgbClr val="617875"/>
                </a:solidFill>
                <a:latin typeface="Helvetica" pitchFamily="2" charset="0"/>
              </a:rPr>
              <a:t> </a:t>
            </a:r>
            <a:r>
              <a:rPr lang="sk-SK" sz="2000" dirty="0" err="1">
                <a:solidFill>
                  <a:srgbClr val="617875"/>
                </a:solidFill>
                <a:latin typeface="Helvetica" pitchFamily="2" charset="0"/>
              </a:rPr>
              <a:t>hilitasi</a:t>
            </a:r>
            <a:r>
              <a:rPr lang="sk-SK" sz="2000" dirty="0">
                <a:solidFill>
                  <a:srgbClr val="617875"/>
                </a:solidFill>
                <a:latin typeface="Helvetica" pitchFamily="2" charset="0"/>
              </a:rPr>
              <a:t> </a:t>
            </a:r>
            <a:r>
              <a:rPr lang="sk-SK" sz="2000" dirty="0" err="1">
                <a:solidFill>
                  <a:srgbClr val="617875"/>
                </a:solidFill>
                <a:latin typeface="Helvetica" pitchFamily="2" charset="0"/>
              </a:rPr>
              <a:t>sum</a:t>
            </a:r>
            <a:r>
              <a:rPr lang="sk-SK" sz="2000" dirty="0">
                <a:solidFill>
                  <a:srgbClr val="617875"/>
                </a:solidFill>
                <a:latin typeface="Helvetica" pitchFamily="2" charset="0"/>
              </a:rPr>
              <a:t> </a:t>
            </a:r>
            <a:r>
              <a:rPr lang="sk-SK" sz="2000" dirty="0" err="1">
                <a:solidFill>
                  <a:srgbClr val="617875"/>
                </a:solidFill>
                <a:latin typeface="Helvetica" pitchFamily="2" charset="0"/>
              </a:rPr>
              <a:t>hilitasi</a:t>
            </a:r>
            <a:r>
              <a:rPr lang="sk-SK" sz="2000" dirty="0">
                <a:solidFill>
                  <a:srgbClr val="617875"/>
                </a:solidFill>
                <a:latin typeface="Helvetica" pitchFamily="2" charset="0"/>
              </a:rPr>
              <a:t> </a:t>
            </a:r>
            <a:r>
              <a:rPr lang="sk-SK" sz="2000" dirty="0" err="1">
                <a:solidFill>
                  <a:srgbClr val="617875"/>
                </a:solidFill>
                <a:latin typeface="Helvetica" pitchFamily="2" charset="0"/>
              </a:rPr>
              <a:t>Tecum</a:t>
            </a:r>
            <a:r>
              <a:rPr lang="sk-SK" sz="2000" dirty="0">
                <a:solidFill>
                  <a:srgbClr val="617875"/>
                </a:solidFill>
                <a:latin typeface="Helvetica" pitchFamily="2" charset="0"/>
              </a:rPr>
              <a:t> </a:t>
            </a:r>
            <a:r>
              <a:rPr lang="sk-SK" sz="2000" dirty="0" err="1">
                <a:solidFill>
                  <a:srgbClr val="617875"/>
                </a:solidFill>
                <a:latin typeface="Helvetica" pitchFamily="2" charset="0"/>
              </a:rPr>
              <a:t>quaerat</a:t>
            </a:r>
            <a:endParaRPr lang="sk-SK" sz="2000" dirty="0">
              <a:solidFill>
                <a:srgbClr val="617875"/>
              </a:solidFill>
              <a:latin typeface="Helvetica" pitchFamily="2" charset="0"/>
            </a:endParaRPr>
          </a:p>
          <a:p>
            <a:r>
              <a:rPr lang="sk-SK" sz="2000" dirty="0" err="1">
                <a:solidFill>
                  <a:srgbClr val="617875"/>
                </a:solidFill>
                <a:latin typeface="Helvetica" pitchFamily="2" charset="0"/>
              </a:rPr>
              <a:t>iusanitis</a:t>
            </a:r>
            <a:r>
              <a:rPr lang="sk-SK" sz="2000" dirty="0">
                <a:solidFill>
                  <a:srgbClr val="617875"/>
                </a:solidFill>
                <a:latin typeface="Helvetica" pitchFamily="2" charset="0"/>
              </a:rPr>
              <a:t> </a:t>
            </a:r>
            <a:r>
              <a:rPr lang="sk-SK" sz="2000" dirty="0" err="1">
                <a:solidFill>
                  <a:srgbClr val="617875"/>
                </a:solidFill>
                <a:latin typeface="Helvetica" pitchFamily="2" charset="0"/>
              </a:rPr>
              <a:t>eatus</a:t>
            </a:r>
            <a:r>
              <a:rPr lang="sk-SK" sz="2000" dirty="0">
                <a:solidFill>
                  <a:srgbClr val="617875"/>
                </a:solidFill>
                <a:latin typeface="Helvetica" pitchFamily="2" charset="0"/>
              </a:rPr>
              <a:t> </a:t>
            </a:r>
            <a:r>
              <a:rPr lang="sk-SK" sz="2000" dirty="0" err="1">
                <a:solidFill>
                  <a:srgbClr val="617875"/>
                </a:solidFill>
                <a:latin typeface="Helvetica" pitchFamily="2" charset="0"/>
              </a:rPr>
              <a:t>earum</a:t>
            </a:r>
            <a:r>
              <a:rPr lang="sk-SK" sz="2000" dirty="0">
                <a:solidFill>
                  <a:srgbClr val="617875"/>
                </a:solidFill>
                <a:latin typeface="Helvetica" pitchFamily="2" charset="0"/>
              </a:rPr>
              <a:t> </a:t>
            </a:r>
            <a:r>
              <a:rPr lang="sk-SK" sz="2000" dirty="0" err="1">
                <a:solidFill>
                  <a:srgbClr val="617875"/>
                </a:solidFill>
                <a:latin typeface="Helvetica" pitchFamily="2" charset="0"/>
              </a:rPr>
              <a:t>fuga</a:t>
            </a:r>
            <a:r>
              <a:rPr lang="sk-SK" sz="2000" dirty="0">
                <a:solidFill>
                  <a:srgbClr val="617875"/>
                </a:solidFill>
                <a:latin typeface="Helvetica" pitchFamily="2" charset="0"/>
              </a:rPr>
              <a:t>. Et </a:t>
            </a:r>
            <a:r>
              <a:rPr lang="sk-SK" sz="2000" dirty="0" err="1">
                <a:solidFill>
                  <a:srgbClr val="617875"/>
                </a:solidFill>
                <a:latin typeface="Helvetica" pitchFamily="2" charset="0"/>
              </a:rPr>
              <a:t>atemporeni</a:t>
            </a:r>
            <a:r>
              <a:rPr lang="sk-SK" sz="2000" dirty="0">
                <a:solidFill>
                  <a:srgbClr val="617875"/>
                </a:solidFill>
                <a:latin typeface="Helvetica" pitchFamily="2" charset="0"/>
              </a:rPr>
              <a:t> </a:t>
            </a:r>
            <a:r>
              <a:rPr lang="sk-SK" sz="2000" dirty="0" err="1">
                <a:solidFill>
                  <a:srgbClr val="617875"/>
                </a:solidFill>
                <a:latin typeface="Helvetica" pitchFamily="2" charset="0"/>
              </a:rPr>
              <a:t>omnis</a:t>
            </a:r>
            <a:r>
              <a:rPr lang="sk-SK" sz="2000" dirty="0">
                <a:solidFill>
                  <a:srgbClr val="617875"/>
                </a:solidFill>
                <a:latin typeface="Helvetica" pitchFamily="2" charset="0"/>
              </a:rPr>
              <a:t> </a:t>
            </a:r>
            <a:r>
              <a:rPr lang="sk-SK" sz="2000" dirty="0" err="1">
                <a:solidFill>
                  <a:srgbClr val="617875"/>
                </a:solidFill>
                <a:latin typeface="Helvetica" pitchFamily="2" charset="0"/>
              </a:rPr>
              <a:t>ventum</a:t>
            </a:r>
            <a:r>
              <a:rPr lang="sk-SK" sz="2000" dirty="0">
                <a:solidFill>
                  <a:srgbClr val="617875"/>
                </a:solidFill>
                <a:latin typeface="Helvetica" pitchFamily="2" charset="0"/>
              </a:rPr>
              <a:t>, es </a:t>
            </a:r>
            <a:r>
              <a:rPr lang="sk-SK" sz="2000" dirty="0" err="1">
                <a:solidFill>
                  <a:srgbClr val="617875"/>
                </a:solidFill>
                <a:latin typeface="Helvetica" pitchFamily="2" charset="0"/>
              </a:rPr>
              <a:t>eiur</a:t>
            </a:r>
            <a:r>
              <a:rPr lang="sk-SK" sz="2000" dirty="0">
                <a:solidFill>
                  <a:srgbClr val="617875"/>
                </a:solidFill>
                <a:latin typeface="Helvetica" pitchFamily="2" charset="0"/>
              </a:rPr>
              <a:t>?</a:t>
            </a:r>
          </a:p>
          <a:p>
            <a:endParaRPr lang="sk-SK" dirty="0"/>
          </a:p>
          <a:p>
            <a:r>
              <a:rPr lang="sk-SK" sz="2000" dirty="0" err="1">
                <a:solidFill>
                  <a:srgbClr val="617875"/>
                </a:solidFill>
                <a:latin typeface="Helvetica" pitchFamily="2" charset="0"/>
              </a:rPr>
              <a:t>Coreiumet</a:t>
            </a:r>
            <a:r>
              <a:rPr lang="sk-SK" sz="2000" dirty="0">
                <a:solidFill>
                  <a:srgbClr val="617875"/>
                </a:solidFill>
                <a:latin typeface="Helvetica" pitchFamily="2" charset="0"/>
              </a:rPr>
              <a:t> </a:t>
            </a:r>
            <a:r>
              <a:rPr lang="sk-SK" sz="2000" dirty="0" err="1">
                <a:solidFill>
                  <a:srgbClr val="617875"/>
                </a:solidFill>
                <a:latin typeface="Helvetica" pitchFamily="2" charset="0"/>
              </a:rPr>
              <a:t>dolum</a:t>
            </a:r>
            <a:r>
              <a:rPr lang="sk-SK" sz="2000" dirty="0">
                <a:solidFill>
                  <a:srgbClr val="617875"/>
                </a:solidFill>
                <a:latin typeface="Helvetica" pitchFamily="2" charset="0"/>
              </a:rPr>
              <a:t> </a:t>
            </a:r>
            <a:r>
              <a:rPr lang="sk-SK" sz="2000" dirty="0" err="1">
                <a:solidFill>
                  <a:srgbClr val="617875"/>
                </a:solidFill>
                <a:latin typeface="Helvetica" pitchFamily="2" charset="0"/>
              </a:rPr>
              <a:t>dolum</a:t>
            </a:r>
            <a:r>
              <a:rPr lang="sk-SK" sz="2000" dirty="0">
                <a:solidFill>
                  <a:srgbClr val="617875"/>
                </a:solidFill>
                <a:latin typeface="Helvetica" pitchFamily="2" charset="0"/>
              </a:rPr>
              <a:t> </a:t>
            </a:r>
            <a:r>
              <a:rPr lang="sk-SK" sz="2000" dirty="0" err="1">
                <a:solidFill>
                  <a:srgbClr val="617875"/>
                </a:solidFill>
                <a:latin typeface="Helvetica" pitchFamily="2" charset="0"/>
              </a:rPr>
              <a:t>hilitasi</a:t>
            </a:r>
            <a:r>
              <a:rPr lang="sk-SK" sz="2000" dirty="0">
                <a:solidFill>
                  <a:srgbClr val="617875"/>
                </a:solidFill>
                <a:latin typeface="Helvetica" pitchFamily="2" charset="0"/>
              </a:rPr>
              <a:t> </a:t>
            </a:r>
            <a:r>
              <a:rPr lang="sk-SK" sz="2000" dirty="0" err="1">
                <a:solidFill>
                  <a:srgbClr val="617875"/>
                </a:solidFill>
                <a:latin typeface="Helvetica" pitchFamily="2" charset="0"/>
              </a:rPr>
              <a:t>sum</a:t>
            </a:r>
            <a:r>
              <a:rPr lang="sk-SK" sz="2000" dirty="0">
                <a:solidFill>
                  <a:srgbClr val="617875"/>
                </a:solidFill>
                <a:latin typeface="Helvetica" pitchFamily="2" charset="0"/>
              </a:rPr>
              <a:t> </a:t>
            </a:r>
            <a:r>
              <a:rPr lang="sk-SK" sz="2000" dirty="0" err="1">
                <a:solidFill>
                  <a:srgbClr val="617875"/>
                </a:solidFill>
                <a:latin typeface="Helvetica" pitchFamily="2" charset="0"/>
              </a:rPr>
              <a:t>hilitasi</a:t>
            </a:r>
            <a:r>
              <a:rPr lang="sk-SK" sz="2000" dirty="0">
                <a:solidFill>
                  <a:srgbClr val="617875"/>
                </a:solidFill>
                <a:latin typeface="Helvetica" pitchFamily="2" charset="0"/>
              </a:rPr>
              <a:t> </a:t>
            </a:r>
            <a:r>
              <a:rPr lang="sk-SK" sz="2000" dirty="0" err="1">
                <a:solidFill>
                  <a:srgbClr val="617875"/>
                </a:solidFill>
                <a:latin typeface="Helvetica" pitchFamily="2" charset="0"/>
              </a:rPr>
              <a:t>sum</a:t>
            </a:r>
            <a:r>
              <a:rPr lang="sk-SK" sz="2000" dirty="0">
                <a:solidFill>
                  <a:srgbClr val="617875"/>
                </a:solidFill>
                <a:latin typeface="Helvetica" pitchFamily="2" charset="0"/>
              </a:rPr>
              <a:t> </a:t>
            </a:r>
            <a:r>
              <a:rPr lang="sk-SK" sz="2000" dirty="0" err="1">
                <a:solidFill>
                  <a:srgbClr val="617875"/>
                </a:solidFill>
                <a:latin typeface="Helvetica" pitchFamily="2" charset="0"/>
              </a:rPr>
              <a:t>hilitasi</a:t>
            </a:r>
            <a:r>
              <a:rPr lang="sk-SK" sz="2000" dirty="0">
                <a:solidFill>
                  <a:srgbClr val="617875"/>
                </a:solidFill>
                <a:latin typeface="Helvetica" pitchFamily="2" charset="0"/>
              </a:rPr>
              <a:t> </a:t>
            </a:r>
            <a:r>
              <a:rPr lang="sk-SK" sz="2000" dirty="0" err="1">
                <a:solidFill>
                  <a:srgbClr val="617875"/>
                </a:solidFill>
                <a:latin typeface="Helvetica" pitchFamily="2" charset="0"/>
              </a:rPr>
              <a:t>Tecum</a:t>
            </a:r>
            <a:r>
              <a:rPr lang="sk-SK" sz="2000" dirty="0">
                <a:solidFill>
                  <a:srgbClr val="617875"/>
                </a:solidFill>
                <a:latin typeface="Helvetica" pitchFamily="2" charset="0"/>
              </a:rPr>
              <a:t> </a:t>
            </a:r>
            <a:r>
              <a:rPr lang="sk-SK" sz="2000" dirty="0" err="1">
                <a:solidFill>
                  <a:srgbClr val="617875"/>
                </a:solidFill>
                <a:latin typeface="Helvetica" pitchFamily="2" charset="0"/>
              </a:rPr>
              <a:t>quaerat</a:t>
            </a:r>
            <a:endParaRPr lang="sk-SK" sz="2000" dirty="0">
              <a:solidFill>
                <a:srgbClr val="617875"/>
              </a:solidFill>
              <a:latin typeface="Helvetica" pitchFamily="2" charset="0"/>
            </a:endParaRPr>
          </a:p>
          <a:p>
            <a:r>
              <a:rPr lang="sk-SK" sz="2000" dirty="0" err="1">
                <a:solidFill>
                  <a:srgbClr val="617875"/>
                </a:solidFill>
                <a:latin typeface="Helvetica" pitchFamily="2" charset="0"/>
              </a:rPr>
              <a:t>iusanitis</a:t>
            </a:r>
            <a:r>
              <a:rPr lang="sk-SK" sz="2000" dirty="0">
                <a:solidFill>
                  <a:srgbClr val="617875"/>
                </a:solidFill>
                <a:latin typeface="Helvetica" pitchFamily="2" charset="0"/>
              </a:rPr>
              <a:t> </a:t>
            </a:r>
            <a:r>
              <a:rPr lang="sk-SK" sz="2000" dirty="0" err="1">
                <a:solidFill>
                  <a:srgbClr val="617875"/>
                </a:solidFill>
                <a:latin typeface="Helvetica" pitchFamily="2" charset="0"/>
              </a:rPr>
              <a:t>eatus</a:t>
            </a:r>
            <a:r>
              <a:rPr lang="sk-SK" sz="2000" dirty="0">
                <a:solidFill>
                  <a:srgbClr val="617875"/>
                </a:solidFill>
                <a:latin typeface="Helvetica" pitchFamily="2" charset="0"/>
              </a:rPr>
              <a:t> </a:t>
            </a:r>
            <a:r>
              <a:rPr lang="sk-SK" sz="2000" dirty="0" err="1">
                <a:solidFill>
                  <a:srgbClr val="617875"/>
                </a:solidFill>
                <a:latin typeface="Helvetica" pitchFamily="2" charset="0"/>
              </a:rPr>
              <a:t>earum</a:t>
            </a:r>
            <a:r>
              <a:rPr lang="sk-SK" sz="2000" dirty="0">
                <a:solidFill>
                  <a:srgbClr val="617875"/>
                </a:solidFill>
                <a:latin typeface="Helvetica" pitchFamily="2" charset="0"/>
              </a:rPr>
              <a:t> </a:t>
            </a:r>
            <a:r>
              <a:rPr lang="sk-SK" sz="2000" dirty="0" err="1">
                <a:solidFill>
                  <a:srgbClr val="617875"/>
                </a:solidFill>
                <a:latin typeface="Helvetica" pitchFamily="2" charset="0"/>
              </a:rPr>
              <a:t>fuga</a:t>
            </a:r>
            <a:r>
              <a:rPr lang="sk-SK" sz="2000" dirty="0">
                <a:solidFill>
                  <a:srgbClr val="617875"/>
                </a:solidFill>
                <a:latin typeface="Helvetica" pitchFamily="2" charset="0"/>
              </a:rPr>
              <a:t>. Et </a:t>
            </a:r>
            <a:r>
              <a:rPr lang="sk-SK" sz="2000" dirty="0" err="1">
                <a:solidFill>
                  <a:srgbClr val="617875"/>
                </a:solidFill>
                <a:latin typeface="Helvetica" pitchFamily="2" charset="0"/>
              </a:rPr>
              <a:t>atemporeni</a:t>
            </a:r>
            <a:r>
              <a:rPr lang="sk-SK" sz="2000" dirty="0">
                <a:solidFill>
                  <a:srgbClr val="617875"/>
                </a:solidFill>
                <a:latin typeface="Helvetica" pitchFamily="2" charset="0"/>
              </a:rPr>
              <a:t> </a:t>
            </a:r>
            <a:r>
              <a:rPr lang="sk-SK" sz="2000" dirty="0" err="1">
                <a:solidFill>
                  <a:srgbClr val="617875"/>
                </a:solidFill>
                <a:latin typeface="Helvetica" pitchFamily="2" charset="0"/>
              </a:rPr>
              <a:t>omnis</a:t>
            </a:r>
            <a:r>
              <a:rPr lang="sk-SK" sz="2000" dirty="0">
                <a:solidFill>
                  <a:srgbClr val="617875"/>
                </a:solidFill>
                <a:latin typeface="Helvetica" pitchFamily="2" charset="0"/>
              </a:rPr>
              <a:t> </a:t>
            </a:r>
            <a:r>
              <a:rPr lang="sk-SK" sz="2000" dirty="0" err="1">
                <a:solidFill>
                  <a:srgbClr val="617875"/>
                </a:solidFill>
                <a:latin typeface="Helvetica" pitchFamily="2" charset="0"/>
              </a:rPr>
              <a:t>ventum</a:t>
            </a:r>
            <a:r>
              <a:rPr lang="sk-SK" sz="2000" dirty="0">
                <a:solidFill>
                  <a:srgbClr val="617875"/>
                </a:solidFill>
                <a:latin typeface="Helvetica" pitchFamily="2" charset="0"/>
              </a:rPr>
              <a:t>, es </a:t>
            </a:r>
            <a:r>
              <a:rPr lang="sk-SK" sz="2000" dirty="0" err="1">
                <a:solidFill>
                  <a:srgbClr val="617875"/>
                </a:solidFill>
                <a:latin typeface="Helvetica" pitchFamily="2" charset="0"/>
              </a:rPr>
              <a:t>eiur</a:t>
            </a:r>
            <a:r>
              <a:rPr lang="sk-SK" sz="2000" dirty="0">
                <a:solidFill>
                  <a:srgbClr val="617875"/>
                </a:solidFill>
                <a:latin typeface="Helvetica" pitchFamily="2" charset="0"/>
              </a:rPr>
              <a:t>?</a:t>
            </a:r>
          </a:p>
          <a:p>
            <a:endParaRPr lang="sk-SK" sz="2000" dirty="0">
              <a:solidFill>
                <a:srgbClr val="617875"/>
              </a:solidFill>
              <a:latin typeface="Helvetica" pitchFamily="2" charset="0"/>
            </a:endParaRPr>
          </a:p>
          <a:p>
            <a:r>
              <a:rPr lang="sk-SK" sz="2000" dirty="0" err="1">
                <a:solidFill>
                  <a:srgbClr val="617875"/>
                </a:solidFill>
                <a:latin typeface="Helvetica" pitchFamily="2" charset="0"/>
              </a:rPr>
              <a:t>Coreiumet</a:t>
            </a:r>
            <a:r>
              <a:rPr lang="sk-SK" sz="2000" dirty="0">
                <a:solidFill>
                  <a:srgbClr val="617875"/>
                </a:solidFill>
                <a:latin typeface="Helvetica" pitchFamily="2" charset="0"/>
              </a:rPr>
              <a:t> </a:t>
            </a:r>
            <a:r>
              <a:rPr lang="sk-SK" sz="2000" dirty="0" err="1">
                <a:solidFill>
                  <a:srgbClr val="617875"/>
                </a:solidFill>
                <a:latin typeface="Helvetica" pitchFamily="2" charset="0"/>
              </a:rPr>
              <a:t>dolum</a:t>
            </a:r>
            <a:r>
              <a:rPr lang="sk-SK" sz="2000" dirty="0">
                <a:solidFill>
                  <a:srgbClr val="617875"/>
                </a:solidFill>
                <a:latin typeface="Helvetica" pitchFamily="2" charset="0"/>
              </a:rPr>
              <a:t> </a:t>
            </a:r>
            <a:r>
              <a:rPr lang="sk-SK" sz="2000" dirty="0" err="1">
                <a:solidFill>
                  <a:srgbClr val="617875"/>
                </a:solidFill>
                <a:latin typeface="Helvetica" pitchFamily="2" charset="0"/>
              </a:rPr>
              <a:t>dolum</a:t>
            </a:r>
            <a:r>
              <a:rPr lang="sk-SK" sz="2000" dirty="0">
                <a:solidFill>
                  <a:srgbClr val="617875"/>
                </a:solidFill>
                <a:latin typeface="Helvetica" pitchFamily="2" charset="0"/>
              </a:rPr>
              <a:t> </a:t>
            </a:r>
            <a:r>
              <a:rPr lang="sk-SK" sz="2000" dirty="0" err="1">
                <a:solidFill>
                  <a:srgbClr val="617875"/>
                </a:solidFill>
                <a:latin typeface="Helvetica" pitchFamily="2" charset="0"/>
              </a:rPr>
              <a:t>hilitasi</a:t>
            </a:r>
            <a:r>
              <a:rPr lang="sk-SK" sz="2000" dirty="0">
                <a:solidFill>
                  <a:srgbClr val="617875"/>
                </a:solidFill>
                <a:latin typeface="Helvetica" pitchFamily="2" charset="0"/>
              </a:rPr>
              <a:t> </a:t>
            </a:r>
            <a:r>
              <a:rPr lang="sk-SK" sz="2000" dirty="0" err="1">
                <a:solidFill>
                  <a:srgbClr val="617875"/>
                </a:solidFill>
                <a:latin typeface="Helvetica" pitchFamily="2" charset="0"/>
              </a:rPr>
              <a:t>sum</a:t>
            </a:r>
            <a:r>
              <a:rPr lang="sk-SK" sz="2000" dirty="0">
                <a:solidFill>
                  <a:srgbClr val="617875"/>
                </a:solidFill>
                <a:latin typeface="Helvetica" pitchFamily="2" charset="0"/>
              </a:rPr>
              <a:t> </a:t>
            </a:r>
            <a:r>
              <a:rPr lang="sk-SK" sz="2000" dirty="0" err="1">
                <a:solidFill>
                  <a:srgbClr val="617875"/>
                </a:solidFill>
                <a:latin typeface="Helvetica" pitchFamily="2" charset="0"/>
              </a:rPr>
              <a:t>hilitasi</a:t>
            </a:r>
            <a:r>
              <a:rPr lang="sk-SK" sz="2000" dirty="0">
                <a:solidFill>
                  <a:srgbClr val="617875"/>
                </a:solidFill>
                <a:latin typeface="Helvetica" pitchFamily="2" charset="0"/>
              </a:rPr>
              <a:t> </a:t>
            </a:r>
            <a:r>
              <a:rPr lang="sk-SK" sz="2000" dirty="0" err="1">
                <a:solidFill>
                  <a:srgbClr val="617875"/>
                </a:solidFill>
                <a:latin typeface="Helvetica" pitchFamily="2" charset="0"/>
              </a:rPr>
              <a:t>sum</a:t>
            </a:r>
            <a:r>
              <a:rPr lang="sk-SK" sz="2000" dirty="0">
                <a:solidFill>
                  <a:srgbClr val="617875"/>
                </a:solidFill>
                <a:latin typeface="Helvetica" pitchFamily="2" charset="0"/>
              </a:rPr>
              <a:t> </a:t>
            </a:r>
            <a:r>
              <a:rPr lang="sk-SK" sz="2000" dirty="0" err="1">
                <a:solidFill>
                  <a:srgbClr val="617875"/>
                </a:solidFill>
                <a:latin typeface="Helvetica" pitchFamily="2" charset="0"/>
              </a:rPr>
              <a:t>hilitasi</a:t>
            </a:r>
            <a:r>
              <a:rPr lang="sk-SK" sz="2000" dirty="0">
                <a:solidFill>
                  <a:srgbClr val="617875"/>
                </a:solidFill>
                <a:latin typeface="Helvetica" pitchFamily="2" charset="0"/>
              </a:rPr>
              <a:t> </a:t>
            </a:r>
            <a:r>
              <a:rPr lang="sk-SK" sz="2000" dirty="0" err="1">
                <a:solidFill>
                  <a:srgbClr val="617875"/>
                </a:solidFill>
                <a:latin typeface="Helvetica" pitchFamily="2" charset="0"/>
              </a:rPr>
              <a:t>Tecum</a:t>
            </a:r>
            <a:r>
              <a:rPr lang="sk-SK" sz="2000" dirty="0">
                <a:solidFill>
                  <a:srgbClr val="617875"/>
                </a:solidFill>
                <a:latin typeface="Helvetica" pitchFamily="2" charset="0"/>
              </a:rPr>
              <a:t> </a:t>
            </a:r>
            <a:r>
              <a:rPr lang="sk-SK" sz="2000" dirty="0" err="1">
                <a:solidFill>
                  <a:srgbClr val="617875"/>
                </a:solidFill>
                <a:latin typeface="Helvetica" pitchFamily="2" charset="0"/>
              </a:rPr>
              <a:t>quaerat</a:t>
            </a:r>
            <a:endParaRPr lang="sk-SK" sz="2000" dirty="0">
              <a:solidFill>
                <a:srgbClr val="617875"/>
              </a:solidFill>
              <a:latin typeface="Helvetica" pitchFamily="2" charset="0"/>
            </a:endParaRPr>
          </a:p>
          <a:p>
            <a:r>
              <a:rPr lang="sk-SK" sz="2000" dirty="0" err="1">
                <a:solidFill>
                  <a:srgbClr val="617875"/>
                </a:solidFill>
                <a:latin typeface="Helvetica" pitchFamily="2" charset="0"/>
              </a:rPr>
              <a:t>iusanitis</a:t>
            </a:r>
            <a:r>
              <a:rPr lang="sk-SK" sz="2000" dirty="0">
                <a:solidFill>
                  <a:srgbClr val="617875"/>
                </a:solidFill>
                <a:latin typeface="Helvetica" pitchFamily="2" charset="0"/>
              </a:rPr>
              <a:t> </a:t>
            </a:r>
            <a:r>
              <a:rPr lang="sk-SK" sz="2000" dirty="0" err="1">
                <a:solidFill>
                  <a:srgbClr val="617875"/>
                </a:solidFill>
                <a:latin typeface="Helvetica" pitchFamily="2" charset="0"/>
              </a:rPr>
              <a:t>eatus</a:t>
            </a:r>
            <a:r>
              <a:rPr lang="sk-SK" sz="2000" dirty="0">
                <a:solidFill>
                  <a:srgbClr val="617875"/>
                </a:solidFill>
                <a:latin typeface="Helvetica" pitchFamily="2" charset="0"/>
              </a:rPr>
              <a:t> </a:t>
            </a:r>
            <a:r>
              <a:rPr lang="sk-SK" sz="2000" dirty="0" err="1">
                <a:solidFill>
                  <a:srgbClr val="617875"/>
                </a:solidFill>
                <a:latin typeface="Helvetica" pitchFamily="2" charset="0"/>
              </a:rPr>
              <a:t>earum</a:t>
            </a:r>
            <a:r>
              <a:rPr lang="sk-SK" sz="2000" dirty="0">
                <a:solidFill>
                  <a:srgbClr val="617875"/>
                </a:solidFill>
                <a:latin typeface="Helvetica" pitchFamily="2" charset="0"/>
              </a:rPr>
              <a:t> </a:t>
            </a:r>
            <a:r>
              <a:rPr lang="sk-SK" sz="2000" dirty="0" err="1">
                <a:solidFill>
                  <a:srgbClr val="617875"/>
                </a:solidFill>
                <a:latin typeface="Helvetica" pitchFamily="2" charset="0"/>
              </a:rPr>
              <a:t>fuga</a:t>
            </a:r>
            <a:r>
              <a:rPr lang="sk-SK" sz="2000" dirty="0">
                <a:solidFill>
                  <a:srgbClr val="617875"/>
                </a:solidFill>
                <a:latin typeface="Helvetica" pitchFamily="2" charset="0"/>
              </a:rPr>
              <a:t>. Et </a:t>
            </a:r>
            <a:r>
              <a:rPr lang="sk-SK" sz="2000" dirty="0" err="1">
                <a:solidFill>
                  <a:srgbClr val="617875"/>
                </a:solidFill>
                <a:latin typeface="Helvetica" pitchFamily="2" charset="0"/>
              </a:rPr>
              <a:t>atemporeni</a:t>
            </a:r>
            <a:r>
              <a:rPr lang="sk-SK" sz="2000" dirty="0">
                <a:solidFill>
                  <a:srgbClr val="617875"/>
                </a:solidFill>
                <a:latin typeface="Helvetica" pitchFamily="2" charset="0"/>
              </a:rPr>
              <a:t> </a:t>
            </a:r>
            <a:r>
              <a:rPr lang="sk-SK" sz="2000" dirty="0" err="1">
                <a:solidFill>
                  <a:srgbClr val="617875"/>
                </a:solidFill>
                <a:latin typeface="Helvetica" pitchFamily="2" charset="0"/>
              </a:rPr>
              <a:t>omnis</a:t>
            </a:r>
            <a:r>
              <a:rPr lang="sk-SK" sz="2000" dirty="0">
                <a:solidFill>
                  <a:srgbClr val="617875"/>
                </a:solidFill>
                <a:latin typeface="Helvetica" pitchFamily="2" charset="0"/>
              </a:rPr>
              <a:t> </a:t>
            </a:r>
            <a:r>
              <a:rPr lang="sk-SK" sz="2000" dirty="0" err="1">
                <a:solidFill>
                  <a:srgbClr val="617875"/>
                </a:solidFill>
                <a:latin typeface="Helvetica" pitchFamily="2" charset="0"/>
              </a:rPr>
              <a:t>ventum</a:t>
            </a:r>
            <a:r>
              <a:rPr lang="sk-SK" sz="2000" dirty="0">
                <a:solidFill>
                  <a:srgbClr val="617875"/>
                </a:solidFill>
                <a:latin typeface="Helvetica" pitchFamily="2" charset="0"/>
              </a:rPr>
              <a:t>, es </a:t>
            </a:r>
            <a:r>
              <a:rPr lang="sk-SK" sz="2000" dirty="0" err="1">
                <a:solidFill>
                  <a:srgbClr val="617875"/>
                </a:solidFill>
                <a:latin typeface="Helvetica" pitchFamily="2" charset="0"/>
              </a:rPr>
              <a:t>eiur</a:t>
            </a:r>
            <a:r>
              <a:rPr lang="sk-SK" sz="2000" dirty="0">
                <a:solidFill>
                  <a:srgbClr val="617875"/>
                </a:solidFill>
                <a:latin typeface="Helvetica" pitchFamily="2" charset="0"/>
              </a:rPr>
              <a:t>?</a:t>
            </a:r>
          </a:p>
          <a:p>
            <a:endParaRPr lang="en-US" dirty="0"/>
          </a:p>
        </p:txBody>
      </p:sp>
      <p:sp>
        <p:nvSpPr>
          <p:cNvPr id="12" name="Title 11">
            <a:extLst>
              <a:ext uri="{FF2B5EF4-FFF2-40B4-BE49-F238E27FC236}">
                <a16:creationId xmlns:a16="http://schemas.microsoft.com/office/drawing/2014/main" id="{C7207696-9640-E049-8503-47184E61CAB6}"/>
              </a:ext>
            </a:extLst>
          </p:cNvPr>
          <p:cNvSpPr>
            <a:spLocks noGrp="1"/>
          </p:cNvSpPr>
          <p:nvPr>
            <p:ph type="title" hasCustomPrompt="1"/>
          </p:nvPr>
        </p:nvSpPr>
        <p:spPr>
          <a:xfrm>
            <a:off x="685799" y="236171"/>
            <a:ext cx="9525001" cy="1325563"/>
          </a:xfrm>
          <a:prstGeom prst="rect">
            <a:avLst/>
          </a:prstGeom>
        </p:spPr>
        <p:txBody>
          <a:bodyPr>
            <a:normAutofit/>
          </a:bodyPr>
          <a:lstStyle>
            <a:lvl1pPr>
              <a:defRPr sz="3800" b="1" i="0">
                <a:solidFill>
                  <a:srgbClr val="F89518"/>
                </a:solidFill>
                <a:latin typeface="Helvetica" pitchFamily="2" charset="0"/>
              </a:defRPr>
            </a:lvl1pPr>
          </a:lstStyle>
          <a:p>
            <a:r>
              <a:rPr lang="sk-SK" sz="4400" b="1" dirty="0">
                <a:solidFill>
                  <a:srgbClr val="F7941D"/>
                </a:solidFill>
                <a:latin typeface="Helvetica" pitchFamily="2" charset="0"/>
              </a:rPr>
              <a:t>CLICK TO EDIT</a:t>
            </a:r>
            <a:endParaRPr lang="sk-SK" sz="4400" dirty="0">
              <a:solidFill>
                <a:srgbClr val="F7941D"/>
              </a:solidFill>
              <a:latin typeface="Helvetica Light" pitchFamily="2" charset="0"/>
            </a:endParaRPr>
          </a:p>
        </p:txBody>
      </p:sp>
      <p:sp>
        <p:nvSpPr>
          <p:cNvPr id="14" name="Footer Placeholder 13">
            <a:extLst>
              <a:ext uri="{FF2B5EF4-FFF2-40B4-BE49-F238E27FC236}">
                <a16:creationId xmlns:a16="http://schemas.microsoft.com/office/drawing/2014/main" id="{9F209343-B1AA-984F-828B-9DB69B36D482}"/>
              </a:ext>
            </a:extLst>
          </p:cNvPr>
          <p:cNvSpPr>
            <a:spLocks noGrp="1"/>
          </p:cNvSpPr>
          <p:nvPr>
            <p:ph type="ftr" sz="quarter" idx="11"/>
          </p:nvPr>
        </p:nvSpPr>
        <p:spPr>
          <a:xfrm>
            <a:off x="0" y="6042590"/>
            <a:ext cx="2338754" cy="365125"/>
          </a:xfrm>
          <a:prstGeom prst="rect">
            <a:avLst/>
          </a:prstGeom>
        </p:spPr>
        <p:txBody>
          <a:bodyPr/>
          <a:lstStyle>
            <a:lvl1pPr>
              <a:defRPr>
                <a:solidFill>
                  <a:srgbClr val="617875"/>
                </a:solidFill>
                <a:latin typeface="Helvetica" pitchFamily="2" charset="0"/>
              </a:defRPr>
            </a:lvl1pPr>
          </a:lstStyle>
          <a:p>
            <a:r>
              <a:rPr lang="sk-SK" dirty="0"/>
              <a:t>Názov prezentácie</a:t>
            </a:r>
          </a:p>
        </p:txBody>
      </p:sp>
    </p:spTree>
    <p:extLst>
      <p:ext uri="{BB962C8B-B14F-4D97-AF65-F5344CB8AC3E}">
        <p14:creationId xmlns:p14="http://schemas.microsoft.com/office/powerpoint/2010/main" val="416069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RPL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B6A9FA-0E1F-524D-8C08-67C0E61B0460}"/>
              </a:ext>
            </a:extLst>
          </p:cNvPr>
          <p:cNvSpPr>
            <a:spLocks noGrp="1"/>
          </p:cNvSpPr>
          <p:nvPr>
            <p:ph sz="half" idx="2" hasCustomPrompt="1"/>
          </p:nvPr>
        </p:nvSpPr>
        <p:spPr>
          <a:xfrm>
            <a:off x="1651232" y="1730772"/>
            <a:ext cx="10168182" cy="3894965"/>
          </a:xfrm>
        </p:spPr>
        <p:txBody>
          <a:bodyPr>
            <a:normAutofit/>
          </a:bodyPr>
          <a:lstStyle>
            <a:lvl1pPr marL="342900" indent="-342900">
              <a:lnSpc>
                <a:spcPct val="100000"/>
              </a:lnSpc>
              <a:spcBef>
                <a:spcPts val="200"/>
              </a:spcBef>
              <a:buFontTx/>
              <a:buBlip>
                <a:blip r:embed="rId3"/>
              </a:buBlip>
              <a:defRPr sz="2000" b="0" i="0">
                <a:solidFill>
                  <a:srgbClr val="617875"/>
                </a:solidFill>
                <a:latin typeface="Helvetica" pitchFamily="2" charset="0"/>
              </a:defRPr>
            </a:lvl1pPr>
          </a:lstStyle>
          <a:p>
            <a:r>
              <a:rPr lang="sk-SK" sz="2000" dirty="0" err="1">
                <a:solidFill>
                  <a:srgbClr val="617875"/>
                </a:solidFill>
                <a:latin typeface="Helvetica" pitchFamily="2" charset="0"/>
              </a:rPr>
              <a:t>Coreiumet</a:t>
            </a:r>
            <a:r>
              <a:rPr lang="sk-SK" sz="2000" dirty="0">
                <a:solidFill>
                  <a:srgbClr val="617875"/>
                </a:solidFill>
                <a:latin typeface="Helvetica" pitchFamily="2" charset="0"/>
              </a:rPr>
              <a:t> </a:t>
            </a:r>
            <a:r>
              <a:rPr lang="sk-SK" sz="2000" dirty="0" err="1">
                <a:solidFill>
                  <a:srgbClr val="617875"/>
                </a:solidFill>
                <a:latin typeface="Helvetica" pitchFamily="2" charset="0"/>
              </a:rPr>
              <a:t>dolum</a:t>
            </a:r>
            <a:r>
              <a:rPr lang="sk-SK" sz="2000" dirty="0">
                <a:solidFill>
                  <a:srgbClr val="617875"/>
                </a:solidFill>
                <a:latin typeface="Helvetica" pitchFamily="2" charset="0"/>
              </a:rPr>
              <a:t> </a:t>
            </a:r>
            <a:r>
              <a:rPr lang="sk-SK" sz="2000" dirty="0" err="1">
                <a:solidFill>
                  <a:srgbClr val="617875"/>
                </a:solidFill>
                <a:latin typeface="Helvetica" pitchFamily="2" charset="0"/>
              </a:rPr>
              <a:t>dolum</a:t>
            </a:r>
            <a:r>
              <a:rPr lang="sk-SK" sz="2000" dirty="0">
                <a:solidFill>
                  <a:srgbClr val="617875"/>
                </a:solidFill>
                <a:latin typeface="Helvetica" pitchFamily="2" charset="0"/>
              </a:rPr>
              <a:t> </a:t>
            </a:r>
            <a:r>
              <a:rPr lang="sk-SK" sz="2000" dirty="0" err="1">
                <a:solidFill>
                  <a:srgbClr val="617875"/>
                </a:solidFill>
                <a:latin typeface="Helvetica" pitchFamily="2" charset="0"/>
              </a:rPr>
              <a:t>hilitasi</a:t>
            </a:r>
            <a:r>
              <a:rPr lang="sk-SK" sz="2000" dirty="0">
                <a:solidFill>
                  <a:srgbClr val="617875"/>
                </a:solidFill>
                <a:latin typeface="Helvetica" pitchFamily="2" charset="0"/>
              </a:rPr>
              <a:t> </a:t>
            </a:r>
            <a:r>
              <a:rPr lang="sk-SK" sz="2000" dirty="0" err="1">
                <a:solidFill>
                  <a:srgbClr val="617875"/>
                </a:solidFill>
                <a:latin typeface="Helvetica" pitchFamily="2" charset="0"/>
              </a:rPr>
              <a:t>sum</a:t>
            </a:r>
            <a:r>
              <a:rPr lang="sk-SK" sz="2000" dirty="0">
                <a:solidFill>
                  <a:srgbClr val="617875"/>
                </a:solidFill>
                <a:latin typeface="Helvetica" pitchFamily="2" charset="0"/>
              </a:rPr>
              <a:t> </a:t>
            </a:r>
            <a:r>
              <a:rPr lang="sk-SK" sz="2000" dirty="0" err="1">
                <a:solidFill>
                  <a:srgbClr val="617875"/>
                </a:solidFill>
                <a:latin typeface="Helvetica" pitchFamily="2" charset="0"/>
              </a:rPr>
              <a:t>hilitasi</a:t>
            </a:r>
            <a:r>
              <a:rPr lang="sk-SK" sz="2000" dirty="0">
                <a:solidFill>
                  <a:srgbClr val="617875"/>
                </a:solidFill>
                <a:latin typeface="Helvetica" pitchFamily="2" charset="0"/>
              </a:rPr>
              <a:t> </a:t>
            </a:r>
            <a:r>
              <a:rPr lang="sk-SK" sz="2000" dirty="0" err="1">
                <a:solidFill>
                  <a:srgbClr val="617875"/>
                </a:solidFill>
                <a:latin typeface="Helvetica" pitchFamily="2" charset="0"/>
              </a:rPr>
              <a:t>sum</a:t>
            </a:r>
            <a:r>
              <a:rPr lang="sk-SK" sz="2000" dirty="0">
                <a:solidFill>
                  <a:srgbClr val="617875"/>
                </a:solidFill>
                <a:latin typeface="Helvetica" pitchFamily="2" charset="0"/>
              </a:rPr>
              <a:t> </a:t>
            </a:r>
            <a:r>
              <a:rPr lang="sk-SK" sz="2000" dirty="0" err="1">
                <a:solidFill>
                  <a:srgbClr val="617875"/>
                </a:solidFill>
                <a:latin typeface="Helvetica" pitchFamily="2" charset="0"/>
              </a:rPr>
              <a:t>hilitasi</a:t>
            </a:r>
            <a:r>
              <a:rPr lang="sk-SK" sz="2000" dirty="0">
                <a:solidFill>
                  <a:srgbClr val="617875"/>
                </a:solidFill>
                <a:latin typeface="Helvetica" pitchFamily="2" charset="0"/>
              </a:rPr>
              <a:t> </a:t>
            </a:r>
            <a:r>
              <a:rPr lang="sk-SK" sz="2000" dirty="0" err="1">
                <a:solidFill>
                  <a:srgbClr val="617875"/>
                </a:solidFill>
                <a:latin typeface="Helvetica" pitchFamily="2" charset="0"/>
              </a:rPr>
              <a:t>Tecum</a:t>
            </a:r>
            <a:r>
              <a:rPr lang="sk-SK" sz="2000" dirty="0">
                <a:solidFill>
                  <a:srgbClr val="617875"/>
                </a:solidFill>
                <a:latin typeface="Helvetica" pitchFamily="2" charset="0"/>
              </a:rPr>
              <a:t> </a:t>
            </a:r>
            <a:r>
              <a:rPr lang="sk-SK" sz="2000" dirty="0" err="1">
                <a:solidFill>
                  <a:srgbClr val="617875"/>
                </a:solidFill>
                <a:latin typeface="Helvetica" pitchFamily="2" charset="0"/>
              </a:rPr>
              <a:t>quaerat</a:t>
            </a:r>
            <a:endParaRPr lang="sk-SK" sz="2000" dirty="0">
              <a:solidFill>
                <a:srgbClr val="617875"/>
              </a:solidFill>
              <a:latin typeface="Helvetica" pitchFamily="2" charset="0"/>
            </a:endParaRPr>
          </a:p>
          <a:p>
            <a:r>
              <a:rPr lang="sk-SK" sz="2000" dirty="0" err="1">
                <a:solidFill>
                  <a:srgbClr val="617875"/>
                </a:solidFill>
                <a:latin typeface="Helvetica" pitchFamily="2" charset="0"/>
              </a:rPr>
              <a:t>iusanitis</a:t>
            </a:r>
            <a:r>
              <a:rPr lang="sk-SK" sz="2000" dirty="0">
                <a:solidFill>
                  <a:srgbClr val="617875"/>
                </a:solidFill>
                <a:latin typeface="Helvetica" pitchFamily="2" charset="0"/>
              </a:rPr>
              <a:t> </a:t>
            </a:r>
            <a:r>
              <a:rPr lang="sk-SK" sz="2000" dirty="0" err="1">
                <a:solidFill>
                  <a:srgbClr val="617875"/>
                </a:solidFill>
                <a:latin typeface="Helvetica" pitchFamily="2" charset="0"/>
              </a:rPr>
              <a:t>eatus</a:t>
            </a:r>
            <a:r>
              <a:rPr lang="sk-SK" sz="2000" dirty="0">
                <a:solidFill>
                  <a:srgbClr val="617875"/>
                </a:solidFill>
                <a:latin typeface="Helvetica" pitchFamily="2" charset="0"/>
              </a:rPr>
              <a:t> </a:t>
            </a:r>
            <a:r>
              <a:rPr lang="sk-SK" sz="2000" dirty="0" err="1">
                <a:solidFill>
                  <a:srgbClr val="617875"/>
                </a:solidFill>
                <a:latin typeface="Helvetica" pitchFamily="2" charset="0"/>
              </a:rPr>
              <a:t>earum</a:t>
            </a:r>
            <a:r>
              <a:rPr lang="sk-SK" sz="2000" dirty="0">
                <a:solidFill>
                  <a:srgbClr val="617875"/>
                </a:solidFill>
                <a:latin typeface="Helvetica" pitchFamily="2" charset="0"/>
              </a:rPr>
              <a:t> </a:t>
            </a:r>
            <a:r>
              <a:rPr lang="sk-SK" sz="2000" dirty="0" err="1">
                <a:solidFill>
                  <a:srgbClr val="617875"/>
                </a:solidFill>
                <a:latin typeface="Helvetica" pitchFamily="2" charset="0"/>
              </a:rPr>
              <a:t>fuga</a:t>
            </a:r>
            <a:r>
              <a:rPr lang="sk-SK" sz="2000" dirty="0">
                <a:solidFill>
                  <a:srgbClr val="617875"/>
                </a:solidFill>
                <a:latin typeface="Helvetica" pitchFamily="2" charset="0"/>
              </a:rPr>
              <a:t>. Et </a:t>
            </a:r>
            <a:r>
              <a:rPr lang="sk-SK" sz="2000" dirty="0" err="1">
                <a:solidFill>
                  <a:srgbClr val="617875"/>
                </a:solidFill>
                <a:latin typeface="Helvetica" pitchFamily="2" charset="0"/>
              </a:rPr>
              <a:t>atemporeni</a:t>
            </a:r>
            <a:r>
              <a:rPr lang="sk-SK" sz="2000" dirty="0">
                <a:solidFill>
                  <a:srgbClr val="617875"/>
                </a:solidFill>
                <a:latin typeface="Helvetica" pitchFamily="2" charset="0"/>
              </a:rPr>
              <a:t> </a:t>
            </a:r>
            <a:r>
              <a:rPr lang="sk-SK" sz="2000" dirty="0" err="1">
                <a:solidFill>
                  <a:srgbClr val="617875"/>
                </a:solidFill>
                <a:latin typeface="Helvetica" pitchFamily="2" charset="0"/>
              </a:rPr>
              <a:t>omnis</a:t>
            </a:r>
            <a:r>
              <a:rPr lang="sk-SK" sz="2000" dirty="0">
                <a:solidFill>
                  <a:srgbClr val="617875"/>
                </a:solidFill>
                <a:latin typeface="Helvetica" pitchFamily="2" charset="0"/>
              </a:rPr>
              <a:t> </a:t>
            </a:r>
            <a:r>
              <a:rPr lang="sk-SK" sz="2000" dirty="0" err="1">
                <a:solidFill>
                  <a:srgbClr val="617875"/>
                </a:solidFill>
                <a:latin typeface="Helvetica" pitchFamily="2" charset="0"/>
              </a:rPr>
              <a:t>ventum</a:t>
            </a:r>
            <a:r>
              <a:rPr lang="sk-SK" sz="2000" dirty="0">
                <a:solidFill>
                  <a:srgbClr val="617875"/>
                </a:solidFill>
                <a:latin typeface="Helvetica" pitchFamily="2" charset="0"/>
              </a:rPr>
              <a:t>, es </a:t>
            </a:r>
            <a:r>
              <a:rPr lang="sk-SK" sz="2000" dirty="0" err="1">
                <a:solidFill>
                  <a:srgbClr val="617875"/>
                </a:solidFill>
                <a:latin typeface="Helvetica" pitchFamily="2" charset="0"/>
              </a:rPr>
              <a:t>eiur</a:t>
            </a:r>
            <a:r>
              <a:rPr lang="sk-SK" sz="2000" dirty="0">
                <a:solidFill>
                  <a:srgbClr val="617875"/>
                </a:solidFill>
                <a:latin typeface="Helvetica" pitchFamily="2" charset="0"/>
              </a:rPr>
              <a:t>?</a:t>
            </a:r>
          </a:p>
          <a:p>
            <a:endParaRPr lang="sk-SK" sz="2000" dirty="0">
              <a:solidFill>
                <a:srgbClr val="617875"/>
              </a:solidFill>
              <a:latin typeface="Helvetica" pitchFamily="2" charset="0"/>
            </a:endParaRPr>
          </a:p>
          <a:p>
            <a:r>
              <a:rPr lang="sk-SK" sz="2000" dirty="0" err="1">
                <a:solidFill>
                  <a:srgbClr val="617875"/>
                </a:solidFill>
                <a:latin typeface="Helvetica" pitchFamily="2" charset="0"/>
              </a:rPr>
              <a:t>Coreiumet</a:t>
            </a:r>
            <a:r>
              <a:rPr lang="sk-SK" sz="2000" dirty="0">
                <a:solidFill>
                  <a:srgbClr val="617875"/>
                </a:solidFill>
                <a:latin typeface="Helvetica" pitchFamily="2" charset="0"/>
              </a:rPr>
              <a:t> </a:t>
            </a:r>
            <a:r>
              <a:rPr lang="sk-SK" sz="2000" dirty="0" err="1">
                <a:solidFill>
                  <a:srgbClr val="617875"/>
                </a:solidFill>
                <a:latin typeface="Helvetica" pitchFamily="2" charset="0"/>
              </a:rPr>
              <a:t>dolum</a:t>
            </a:r>
            <a:r>
              <a:rPr lang="sk-SK" sz="2000" dirty="0">
                <a:solidFill>
                  <a:srgbClr val="617875"/>
                </a:solidFill>
                <a:latin typeface="Helvetica" pitchFamily="2" charset="0"/>
              </a:rPr>
              <a:t> </a:t>
            </a:r>
            <a:r>
              <a:rPr lang="sk-SK" sz="2000" dirty="0" err="1">
                <a:solidFill>
                  <a:srgbClr val="617875"/>
                </a:solidFill>
                <a:latin typeface="Helvetica" pitchFamily="2" charset="0"/>
              </a:rPr>
              <a:t>dolum</a:t>
            </a:r>
            <a:r>
              <a:rPr lang="sk-SK" sz="2000" dirty="0">
                <a:solidFill>
                  <a:srgbClr val="617875"/>
                </a:solidFill>
                <a:latin typeface="Helvetica" pitchFamily="2" charset="0"/>
              </a:rPr>
              <a:t> </a:t>
            </a:r>
            <a:r>
              <a:rPr lang="sk-SK" sz="2000" dirty="0" err="1">
                <a:solidFill>
                  <a:srgbClr val="617875"/>
                </a:solidFill>
                <a:latin typeface="Helvetica" pitchFamily="2" charset="0"/>
              </a:rPr>
              <a:t>hilitasi</a:t>
            </a:r>
            <a:r>
              <a:rPr lang="sk-SK" sz="2000" dirty="0">
                <a:solidFill>
                  <a:srgbClr val="617875"/>
                </a:solidFill>
                <a:latin typeface="Helvetica" pitchFamily="2" charset="0"/>
              </a:rPr>
              <a:t> </a:t>
            </a:r>
            <a:r>
              <a:rPr lang="sk-SK" sz="2000" dirty="0" err="1">
                <a:solidFill>
                  <a:srgbClr val="617875"/>
                </a:solidFill>
                <a:latin typeface="Helvetica" pitchFamily="2" charset="0"/>
              </a:rPr>
              <a:t>sum</a:t>
            </a:r>
            <a:r>
              <a:rPr lang="sk-SK" sz="2000" dirty="0">
                <a:solidFill>
                  <a:srgbClr val="617875"/>
                </a:solidFill>
                <a:latin typeface="Helvetica" pitchFamily="2" charset="0"/>
              </a:rPr>
              <a:t> </a:t>
            </a:r>
            <a:r>
              <a:rPr lang="sk-SK" sz="2000" dirty="0" err="1">
                <a:solidFill>
                  <a:srgbClr val="617875"/>
                </a:solidFill>
                <a:latin typeface="Helvetica" pitchFamily="2" charset="0"/>
              </a:rPr>
              <a:t>hilitasi</a:t>
            </a:r>
            <a:r>
              <a:rPr lang="sk-SK" sz="2000" dirty="0">
                <a:solidFill>
                  <a:srgbClr val="617875"/>
                </a:solidFill>
                <a:latin typeface="Helvetica" pitchFamily="2" charset="0"/>
              </a:rPr>
              <a:t> </a:t>
            </a:r>
            <a:r>
              <a:rPr lang="sk-SK" sz="2000" dirty="0" err="1">
                <a:solidFill>
                  <a:srgbClr val="617875"/>
                </a:solidFill>
                <a:latin typeface="Helvetica" pitchFamily="2" charset="0"/>
              </a:rPr>
              <a:t>sum</a:t>
            </a:r>
            <a:r>
              <a:rPr lang="sk-SK" sz="2000" dirty="0">
                <a:solidFill>
                  <a:srgbClr val="617875"/>
                </a:solidFill>
                <a:latin typeface="Helvetica" pitchFamily="2" charset="0"/>
              </a:rPr>
              <a:t> </a:t>
            </a:r>
            <a:r>
              <a:rPr lang="sk-SK" sz="2000" dirty="0" err="1">
                <a:solidFill>
                  <a:srgbClr val="617875"/>
                </a:solidFill>
                <a:latin typeface="Helvetica" pitchFamily="2" charset="0"/>
              </a:rPr>
              <a:t>hilitasi</a:t>
            </a:r>
            <a:r>
              <a:rPr lang="sk-SK" sz="2000" dirty="0">
                <a:solidFill>
                  <a:srgbClr val="617875"/>
                </a:solidFill>
                <a:latin typeface="Helvetica" pitchFamily="2" charset="0"/>
              </a:rPr>
              <a:t> </a:t>
            </a:r>
            <a:r>
              <a:rPr lang="sk-SK" sz="2000" dirty="0" err="1">
                <a:solidFill>
                  <a:srgbClr val="617875"/>
                </a:solidFill>
                <a:latin typeface="Helvetica" pitchFamily="2" charset="0"/>
              </a:rPr>
              <a:t>Tecum</a:t>
            </a:r>
            <a:r>
              <a:rPr lang="sk-SK" sz="2000" dirty="0">
                <a:solidFill>
                  <a:srgbClr val="617875"/>
                </a:solidFill>
                <a:latin typeface="Helvetica" pitchFamily="2" charset="0"/>
              </a:rPr>
              <a:t> </a:t>
            </a:r>
            <a:r>
              <a:rPr lang="sk-SK" sz="2000" dirty="0" err="1">
                <a:solidFill>
                  <a:srgbClr val="617875"/>
                </a:solidFill>
                <a:latin typeface="Helvetica" pitchFamily="2" charset="0"/>
              </a:rPr>
              <a:t>quaerat</a:t>
            </a:r>
            <a:endParaRPr lang="sk-SK" sz="2000" dirty="0">
              <a:solidFill>
                <a:srgbClr val="617875"/>
              </a:solidFill>
              <a:latin typeface="Helvetica" pitchFamily="2" charset="0"/>
            </a:endParaRPr>
          </a:p>
          <a:p>
            <a:r>
              <a:rPr lang="sk-SK" sz="2000" dirty="0" err="1">
                <a:solidFill>
                  <a:srgbClr val="617875"/>
                </a:solidFill>
                <a:latin typeface="Helvetica" pitchFamily="2" charset="0"/>
              </a:rPr>
              <a:t>iusanitis</a:t>
            </a:r>
            <a:r>
              <a:rPr lang="sk-SK" sz="2000" dirty="0">
                <a:solidFill>
                  <a:srgbClr val="617875"/>
                </a:solidFill>
                <a:latin typeface="Helvetica" pitchFamily="2" charset="0"/>
              </a:rPr>
              <a:t> </a:t>
            </a:r>
            <a:r>
              <a:rPr lang="sk-SK" sz="2000" dirty="0" err="1">
                <a:solidFill>
                  <a:srgbClr val="617875"/>
                </a:solidFill>
                <a:latin typeface="Helvetica" pitchFamily="2" charset="0"/>
              </a:rPr>
              <a:t>eatus</a:t>
            </a:r>
            <a:r>
              <a:rPr lang="sk-SK" sz="2000" dirty="0">
                <a:solidFill>
                  <a:srgbClr val="617875"/>
                </a:solidFill>
                <a:latin typeface="Helvetica" pitchFamily="2" charset="0"/>
              </a:rPr>
              <a:t> </a:t>
            </a:r>
            <a:r>
              <a:rPr lang="sk-SK" sz="2000" dirty="0" err="1">
                <a:solidFill>
                  <a:srgbClr val="617875"/>
                </a:solidFill>
                <a:latin typeface="Helvetica" pitchFamily="2" charset="0"/>
              </a:rPr>
              <a:t>earum</a:t>
            </a:r>
            <a:r>
              <a:rPr lang="sk-SK" sz="2000" dirty="0">
                <a:solidFill>
                  <a:srgbClr val="617875"/>
                </a:solidFill>
                <a:latin typeface="Helvetica" pitchFamily="2" charset="0"/>
              </a:rPr>
              <a:t> </a:t>
            </a:r>
            <a:r>
              <a:rPr lang="sk-SK" sz="2000" dirty="0" err="1">
                <a:solidFill>
                  <a:srgbClr val="617875"/>
                </a:solidFill>
                <a:latin typeface="Helvetica" pitchFamily="2" charset="0"/>
              </a:rPr>
              <a:t>fuga</a:t>
            </a:r>
            <a:r>
              <a:rPr lang="sk-SK" sz="2000" dirty="0">
                <a:solidFill>
                  <a:srgbClr val="617875"/>
                </a:solidFill>
                <a:latin typeface="Helvetica" pitchFamily="2" charset="0"/>
              </a:rPr>
              <a:t>. Et </a:t>
            </a:r>
            <a:r>
              <a:rPr lang="sk-SK" sz="2000" dirty="0" err="1">
                <a:solidFill>
                  <a:srgbClr val="617875"/>
                </a:solidFill>
                <a:latin typeface="Helvetica" pitchFamily="2" charset="0"/>
              </a:rPr>
              <a:t>atemporeni</a:t>
            </a:r>
            <a:r>
              <a:rPr lang="sk-SK" sz="2000" dirty="0">
                <a:solidFill>
                  <a:srgbClr val="617875"/>
                </a:solidFill>
                <a:latin typeface="Helvetica" pitchFamily="2" charset="0"/>
              </a:rPr>
              <a:t> </a:t>
            </a:r>
            <a:r>
              <a:rPr lang="sk-SK" sz="2000" dirty="0" err="1">
                <a:solidFill>
                  <a:srgbClr val="617875"/>
                </a:solidFill>
                <a:latin typeface="Helvetica" pitchFamily="2" charset="0"/>
              </a:rPr>
              <a:t>omnis</a:t>
            </a:r>
            <a:r>
              <a:rPr lang="sk-SK" sz="2000" dirty="0">
                <a:solidFill>
                  <a:srgbClr val="617875"/>
                </a:solidFill>
                <a:latin typeface="Helvetica" pitchFamily="2" charset="0"/>
              </a:rPr>
              <a:t> </a:t>
            </a:r>
            <a:r>
              <a:rPr lang="sk-SK" sz="2000" dirty="0" err="1">
                <a:solidFill>
                  <a:srgbClr val="617875"/>
                </a:solidFill>
                <a:latin typeface="Helvetica" pitchFamily="2" charset="0"/>
              </a:rPr>
              <a:t>ventum</a:t>
            </a:r>
            <a:r>
              <a:rPr lang="sk-SK" sz="2000" dirty="0">
                <a:solidFill>
                  <a:srgbClr val="617875"/>
                </a:solidFill>
                <a:latin typeface="Helvetica" pitchFamily="2" charset="0"/>
              </a:rPr>
              <a:t>, es </a:t>
            </a:r>
            <a:r>
              <a:rPr lang="sk-SK" sz="2000" dirty="0" err="1">
                <a:solidFill>
                  <a:srgbClr val="617875"/>
                </a:solidFill>
                <a:latin typeface="Helvetica" pitchFamily="2" charset="0"/>
              </a:rPr>
              <a:t>eiur</a:t>
            </a:r>
            <a:r>
              <a:rPr lang="sk-SK" sz="2000" dirty="0">
                <a:solidFill>
                  <a:srgbClr val="617875"/>
                </a:solidFill>
                <a:latin typeface="Helvetica" pitchFamily="2" charset="0"/>
              </a:rPr>
              <a:t>?</a:t>
            </a:r>
          </a:p>
          <a:p>
            <a:endParaRPr lang="sk-SK" dirty="0"/>
          </a:p>
          <a:p>
            <a:r>
              <a:rPr lang="sk-SK" sz="2000" dirty="0" err="1">
                <a:solidFill>
                  <a:srgbClr val="617875"/>
                </a:solidFill>
                <a:latin typeface="Helvetica" pitchFamily="2" charset="0"/>
              </a:rPr>
              <a:t>Coreiumet</a:t>
            </a:r>
            <a:r>
              <a:rPr lang="sk-SK" sz="2000" dirty="0">
                <a:solidFill>
                  <a:srgbClr val="617875"/>
                </a:solidFill>
                <a:latin typeface="Helvetica" pitchFamily="2" charset="0"/>
              </a:rPr>
              <a:t> </a:t>
            </a:r>
            <a:r>
              <a:rPr lang="sk-SK" sz="2000" dirty="0" err="1">
                <a:solidFill>
                  <a:srgbClr val="617875"/>
                </a:solidFill>
                <a:latin typeface="Helvetica" pitchFamily="2" charset="0"/>
              </a:rPr>
              <a:t>dolum</a:t>
            </a:r>
            <a:r>
              <a:rPr lang="sk-SK" sz="2000" dirty="0">
                <a:solidFill>
                  <a:srgbClr val="617875"/>
                </a:solidFill>
                <a:latin typeface="Helvetica" pitchFamily="2" charset="0"/>
              </a:rPr>
              <a:t> </a:t>
            </a:r>
            <a:r>
              <a:rPr lang="sk-SK" sz="2000" dirty="0" err="1">
                <a:solidFill>
                  <a:srgbClr val="617875"/>
                </a:solidFill>
                <a:latin typeface="Helvetica" pitchFamily="2" charset="0"/>
              </a:rPr>
              <a:t>dolum</a:t>
            </a:r>
            <a:r>
              <a:rPr lang="sk-SK" sz="2000" dirty="0">
                <a:solidFill>
                  <a:srgbClr val="617875"/>
                </a:solidFill>
                <a:latin typeface="Helvetica" pitchFamily="2" charset="0"/>
              </a:rPr>
              <a:t> </a:t>
            </a:r>
            <a:r>
              <a:rPr lang="sk-SK" sz="2000" dirty="0" err="1">
                <a:solidFill>
                  <a:srgbClr val="617875"/>
                </a:solidFill>
                <a:latin typeface="Helvetica" pitchFamily="2" charset="0"/>
              </a:rPr>
              <a:t>hilitasi</a:t>
            </a:r>
            <a:r>
              <a:rPr lang="sk-SK" sz="2000" dirty="0">
                <a:solidFill>
                  <a:srgbClr val="617875"/>
                </a:solidFill>
                <a:latin typeface="Helvetica" pitchFamily="2" charset="0"/>
              </a:rPr>
              <a:t> </a:t>
            </a:r>
            <a:r>
              <a:rPr lang="sk-SK" sz="2000" dirty="0" err="1">
                <a:solidFill>
                  <a:srgbClr val="617875"/>
                </a:solidFill>
                <a:latin typeface="Helvetica" pitchFamily="2" charset="0"/>
              </a:rPr>
              <a:t>sum</a:t>
            </a:r>
            <a:r>
              <a:rPr lang="sk-SK" sz="2000" dirty="0">
                <a:solidFill>
                  <a:srgbClr val="617875"/>
                </a:solidFill>
                <a:latin typeface="Helvetica" pitchFamily="2" charset="0"/>
              </a:rPr>
              <a:t> </a:t>
            </a:r>
            <a:r>
              <a:rPr lang="sk-SK" sz="2000" dirty="0" err="1">
                <a:solidFill>
                  <a:srgbClr val="617875"/>
                </a:solidFill>
                <a:latin typeface="Helvetica" pitchFamily="2" charset="0"/>
              </a:rPr>
              <a:t>hilitasi</a:t>
            </a:r>
            <a:r>
              <a:rPr lang="sk-SK" sz="2000" dirty="0">
                <a:solidFill>
                  <a:srgbClr val="617875"/>
                </a:solidFill>
                <a:latin typeface="Helvetica" pitchFamily="2" charset="0"/>
              </a:rPr>
              <a:t> </a:t>
            </a:r>
            <a:r>
              <a:rPr lang="sk-SK" sz="2000" dirty="0" err="1">
                <a:solidFill>
                  <a:srgbClr val="617875"/>
                </a:solidFill>
                <a:latin typeface="Helvetica" pitchFamily="2" charset="0"/>
              </a:rPr>
              <a:t>sum</a:t>
            </a:r>
            <a:r>
              <a:rPr lang="sk-SK" sz="2000" dirty="0">
                <a:solidFill>
                  <a:srgbClr val="617875"/>
                </a:solidFill>
                <a:latin typeface="Helvetica" pitchFamily="2" charset="0"/>
              </a:rPr>
              <a:t> </a:t>
            </a:r>
            <a:r>
              <a:rPr lang="sk-SK" sz="2000" dirty="0" err="1">
                <a:solidFill>
                  <a:srgbClr val="617875"/>
                </a:solidFill>
                <a:latin typeface="Helvetica" pitchFamily="2" charset="0"/>
              </a:rPr>
              <a:t>hilitasi</a:t>
            </a:r>
            <a:r>
              <a:rPr lang="sk-SK" sz="2000" dirty="0">
                <a:solidFill>
                  <a:srgbClr val="617875"/>
                </a:solidFill>
                <a:latin typeface="Helvetica" pitchFamily="2" charset="0"/>
              </a:rPr>
              <a:t> </a:t>
            </a:r>
            <a:r>
              <a:rPr lang="sk-SK" sz="2000" dirty="0" err="1">
                <a:solidFill>
                  <a:srgbClr val="617875"/>
                </a:solidFill>
                <a:latin typeface="Helvetica" pitchFamily="2" charset="0"/>
              </a:rPr>
              <a:t>Tecum</a:t>
            </a:r>
            <a:r>
              <a:rPr lang="sk-SK" sz="2000" dirty="0">
                <a:solidFill>
                  <a:srgbClr val="617875"/>
                </a:solidFill>
                <a:latin typeface="Helvetica" pitchFamily="2" charset="0"/>
              </a:rPr>
              <a:t> </a:t>
            </a:r>
            <a:r>
              <a:rPr lang="sk-SK" sz="2000" dirty="0" err="1">
                <a:solidFill>
                  <a:srgbClr val="617875"/>
                </a:solidFill>
                <a:latin typeface="Helvetica" pitchFamily="2" charset="0"/>
              </a:rPr>
              <a:t>quaerat</a:t>
            </a:r>
            <a:endParaRPr lang="sk-SK" sz="2000" dirty="0">
              <a:solidFill>
                <a:srgbClr val="617875"/>
              </a:solidFill>
              <a:latin typeface="Helvetica" pitchFamily="2" charset="0"/>
            </a:endParaRPr>
          </a:p>
          <a:p>
            <a:r>
              <a:rPr lang="sk-SK" sz="2000" dirty="0" err="1">
                <a:solidFill>
                  <a:srgbClr val="617875"/>
                </a:solidFill>
                <a:latin typeface="Helvetica" pitchFamily="2" charset="0"/>
              </a:rPr>
              <a:t>iusanitis</a:t>
            </a:r>
            <a:r>
              <a:rPr lang="sk-SK" sz="2000" dirty="0">
                <a:solidFill>
                  <a:srgbClr val="617875"/>
                </a:solidFill>
                <a:latin typeface="Helvetica" pitchFamily="2" charset="0"/>
              </a:rPr>
              <a:t> </a:t>
            </a:r>
            <a:r>
              <a:rPr lang="sk-SK" sz="2000" dirty="0" err="1">
                <a:solidFill>
                  <a:srgbClr val="617875"/>
                </a:solidFill>
                <a:latin typeface="Helvetica" pitchFamily="2" charset="0"/>
              </a:rPr>
              <a:t>eatus</a:t>
            </a:r>
            <a:r>
              <a:rPr lang="sk-SK" sz="2000" dirty="0">
                <a:solidFill>
                  <a:srgbClr val="617875"/>
                </a:solidFill>
                <a:latin typeface="Helvetica" pitchFamily="2" charset="0"/>
              </a:rPr>
              <a:t> </a:t>
            </a:r>
            <a:r>
              <a:rPr lang="sk-SK" sz="2000" dirty="0" err="1">
                <a:solidFill>
                  <a:srgbClr val="617875"/>
                </a:solidFill>
                <a:latin typeface="Helvetica" pitchFamily="2" charset="0"/>
              </a:rPr>
              <a:t>earum</a:t>
            </a:r>
            <a:r>
              <a:rPr lang="sk-SK" sz="2000" dirty="0">
                <a:solidFill>
                  <a:srgbClr val="617875"/>
                </a:solidFill>
                <a:latin typeface="Helvetica" pitchFamily="2" charset="0"/>
              </a:rPr>
              <a:t> </a:t>
            </a:r>
            <a:r>
              <a:rPr lang="sk-SK" sz="2000" dirty="0" err="1">
                <a:solidFill>
                  <a:srgbClr val="617875"/>
                </a:solidFill>
                <a:latin typeface="Helvetica" pitchFamily="2" charset="0"/>
              </a:rPr>
              <a:t>fuga</a:t>
            </a:r>
            <a:r>
              <a:rPr lang="sk-SK" sz="2000" dirty="0">
                <a:solidFill>
                  <a:srgbClr val="617875"/>
                </a:solidFill>
                <a:latin typeface="Helvetica" pitchFamily="2" charset="0"/>
              </a:rPr>
              <a:t>. Et </a:t>
            </a:r>
            <a:r>
              <a:rPr lang="sk-SK" sz="2000" dirty="0" err="1">
                <a:solidFill>
                  <a:srgbClr val="617875"/>
                </a:solidFill>
                <a:latin typeface="Helvetica" pitchFamily="2" charset="0"/>
              </a:rPr>
              <a:t>atemporeni</a:t>
            </a:r>
            <a:r>
              <a:rPr lang="sk-SK" sz="2000" dirty="0">
                <a:solidFill>
                  <a:srgbClr val="617875"/>
                </a:solidFill>
                <a:latin typeface="Helvetica" pitchFamily="2" charset="0"/>
              </a:rPr>
              <a:t> </a:t>
            </a:r>
            <a:r>
              <a:rPr lang="sk-SK" sz="2000" dirty="0" err="1">
                <a:solidFill>
                  <a:srgbClr val="617875"/>
                </a:solidFill>
                <a:latin typeface="Helvetica" pitchFamily="2" charset="0"/>
              </a:rPr>
              <a:t>omnis</a:t>
            </a:r>
            <a:r>
              <a:rPr lang="sk-SK" sz="2000" dirty="0">
                <a:solidFill>
                  <a:srgbClr val="617875"/>
                </a:solidFill>
                <a:latin typeface="Helvetica" pitchFamily="2" charset="0"/>
              </a:rPr>
              <a:t> </a:t>
            </a:r>
            <a:r>
              <a:rPr lang="sk-SK" sz="2000" dirty="0" err="1">
                <a:solidFill>
                  <a:srgbClr val="617875"/>
                </a:solidFill>
                <a:latin typeface="Helvetica" pitchFamily="2" charset="0"/>
              </a:rPr>
              <a:t>ventum</a:t>
            </a:r>
            <a:r>
              <a:rPr lang="sk-SK" sz="2000" dirty="0">
                <a:solidFill>
                  <a:srgbClr val="617875"/>
                </a:solidFill>
                <a:latin typeface="Helvetica" pitchFamily="2" charset="0"/>
              </a:rPr>
              <a:t>, es </a:t>
            </a:r>
            <a:r>
              <a:rPr lang="sk-SK" sz="2000" dirty="0" err="1">
                <a:solidFill>
                  <a:srgbClr val="617875"/>
                </a:solidFill>
                <a:latin typeface="Helvetica" pitchFamily="2" charset="0"/>
              </a:rPr>
              <a:t>eiur</a:t>
            </a:r>
            <a:r>
              <a:rPr lang="sk-SK" sz="2000" dirty="0">
                <a:solidFill>
                  <a:srgbClr val="617875"/>
                </a:solidFill>
                <a:latin typeface="Helvetica" pitchFamily="2" charset="0"/>
              </a:rPr>
              <a:t>?</a:t>
            </a:r>
          </a:p>
          <a:p>
            <a:endParaRPr lang="sk-SK" sz="2000" dirty="0">
              <a:solidFill>
                <a:srgbClr val="617875"/>
              </a:solidFill>
              <a:latin typeface="Helvetica" pitchFamily="2" charset="0"/>
            </a:endParaRPr>
          </a:p>
          <a:p>
            <a:r>
              <a:rPr lang="sk-SK" sz="2000" dirty="0" err="1">
                <a:solidFill>
                  <a:srgbClr val="617875"/>
                </a:solidFill>
                <a:latin typeface="Helvetica" pitchFamily="2" charset="0"/>
              </a:rPr>
              <a:t>Coreiumet</a:t>
            </a:r>
            <a:r>
              <a:rPr lang="sk-SK" sz="2000" dirty="0">
                <a:solidFill>
                  <a:srgbClr val="617875"/>
                </a:solidFill>
                <a:latin typeface="Helvetica" pitchFamily="2" charset="0"/>
              </a:rPr>
              <a:t> </a:t>
            </a:r>
            <a:r>
              <a:rPr lang="sk-SK" sz="2000" dirty="0" err="1">
                <a:solidFill>
                  <a:srgbClr val="617875"/>
                </a:solidFill>
                <a:latin typeface="Helvetica" pitchFamily="2" charset="0"/>
              </a:rPr>
              <a:t>dolum</a:t>
            </a:r>
            <a:r>
              <a:rPr lang="sk-SK" sz="2000" dirty="0">
                <a:solidFill>
                  <a:srgbClr val="617875"/>
                </a:solidFill>
                <a:latin typeface="Helvetica" pitchFamily="2" charset="0"/>
              </a:rPr>
              <a:t> </a:t>
            </a:r>
            <a:r>
              <a:rPr lang="sk-SK" sz="2000" dirty="0" err="1">
                <a:solidFill>
                  <a:srgbClr val="617875"/>
                </a:solidFill>
                <a:latin typeface="Helvetica" pitchFamily="2" charset="0"/>
              </a:rPr>
              <a:t>dolum</a:t>
            </a:r>
            <a:r>
              <a:rPr lang="sk-SK" sz="2000" dirty="0">
                <a:solidFill>
                  <a:srgbClr val="617875"/>
                </a:solidFill>
                <a:latin typeface="Helvetica" pitchFamily="2" charset="0"/>
              </a:rPr>
              <a:t> </a:t>
            </a:r>
            <a:r>
              <a:rPr lang="sk-SK" sz="2000" dirty="0" err="1">
                <a:solidFill>
                  <a:srgbClr val="617875"/>
                </a:solidFill>
                <a:latin typeface="Helvetica" pitchFamily="2" charset="0"/>
              </a:rPr>
              <a:t>hilitasi</a:t>
            </a:r>
            <a:r>
              <a:rPr lang="sk-SK" sz="2000" dirty="0">
                <a:solidFill>
                  <a:srgbClr val="617875"/>
                </a:solidFill>
                <a:latin typeface="Helvetica" pitchFamily="2" charset="0"/>
              </a:rPr>
              <a:t> </a:t>
            </a:r>
            <a:r>
              <a:rPr lang="sk-SK" sz="2000" dirty="0" err="1">
                <a:solidFill>
                  <a:srgbClr val="617875"/>
                </a:solidFill>
                <a:latin typeface="Helvetica" pitchFamily="2" charset="0"/>
              </a:rPr>
              <a:t>sum</a:t>
            </a:r>
            <a:r>
              <a:rPr lang="sk-SK" sz="2000" dirty="0">
                <a:solidFill>
                  <a:srgbClr val="617875"/>
                </a:solidFill>
                <a:latin typeface="Helvetica" pitchFamily="2" charset="0"/>
              </a:rPr>
              <a:t> </a:t>
            </a:r>
            <a:r>
              <a:rPr lang="sk-SK" sz="2000" dirty="0" err="1">
                <a:solidFill>
                  <a:srgbClr val="617875"/>
                </a:solidFill>
                <a:latin typeface="Helvetica" pitchFamily="2" charset="0"/>
              </a:rPr>
              <a:t>hilitasi</a:t>
            </a:r>
            <a:r>
              <a:rPr lang="sk-SK" sz="2000" dirty="0">
                <a:solidFill>
                  <a:srgbClr val="617875"/>
                </a:solidFill>
                <a:latin typeface="Helvetica" pitchFamily="2" charset="0"/>
              </a:rPr>
              <a:t> </a:t>
            </a:r>
            <a:r>
              <a:rPr lang="sk-SK" sz="2000" dirty="0" err="1">
                <a:solidFill>
                  <a:srgbClr val="617875"/>
                </a:solidFill>
                <a:latin typeface="Helvetica" pitchFamily="2" charset="0"/>
              </a:rPr>
              <a:t>sum</a:t>
            </a:r>
            <a:r>
              <a:rPr lang="sk-SK" sz="2000" dirty="0">
                <a:solidFill>
                  <a:srgbClr val="617875"/>
                </a:solidFill>
                <a:latin typeface="Helvetica" pitchFamily="2" charset="0"/>
              </a:rPr>
              <a:t> </a:t>
            </a:r>
            <a:r>
              <a:rPr lang="sk-SK" sz="2000" dirty="0" err="1">
                <a:solidFill>
                  <a:srgbClr val="617875"/>
                </a:solidFill>
                <a:latin typeface="Helvetica" pitchFamily="2" charset="0"/>
              </a:rPr>
              <a:t>hilitasi</a:t>
            </a:r>
            <a:r>
              <a:rPr lang="sk-SK" sz="2000" dirty="0">
                <a:solidFill>
                  <a:srgbClr val="617875"/>
                </a:solidFill>
                <a:latin typeface="Helvetica" pitchFamily="2" charset="0"/>
              </a:rPr>
              <a:t> </a:t>
            </a:r>
            <a:r>
              <a:rPr lang="sk-SK" sz="2000" dirty="0" err="1">
                <a:solidFill>
                  <a:srgbClr val="617875"/>
                </a:solidFill>
                <a:latin typeface="Helvetica" pitchFamily="2" charset="0"/>
              </a:rPr>
              <a:t>Tecum</a:t>
            </a:r>
            <a:r>
              <a:rPr lang="sk-SK" sz="2000" dirty="0">
                <a:solidFill>
                  <a:srgbClr val="617875"/>
                </a:solidFill>
                <a:latin typeface="Helvetica" pitchFamily="2" charset="0"/>
              </a:rPr>
              <a:t> </a:t>
            </a:r>
            <a:r>
              <a:rPr lang="sk-SK" sz="2000" dirty="0" err="1">
                <a:solidFill>
                  <a:srgbClr val="617875"/>
                </a:solidFill>
                <a:latin typeface="Helvetica" pitchFamily="2" charset="0"/>
              </a:rPr>
              <a:t>quaerat</a:t>
            </a:r>
            <a:endParaRPr lang="sk-SK" sz="2000" dirty="0">
              <a:solidFill>
                <a:srgbClr val="617875"/>
              </a:solidFill>
              <a:latin typeface="Helvetica" pitchFamily="2" charset="0"/>
            </a:endParaRPr>
          </a:p>
          <a:p>
            <a:r>
              <a:rPr lang="sk-SK" sz="2000" dirty="0" err="1">
                <a:solidFill>
                  <a:srgbClr val="617875"/>
                </a:solidFill>
                <a:latin typeface="Helvetica" pitchFamily="2" charset="0"/>
              </a:rPr>
              <a:t>iusanitis</a:t>
            </a:r>
            <a:r>
              <a:rPr lang="sk-SK" sz="2000" dirty="0">
                <a:solidFill>
                  <a:srgbClr val="617875"/>
                </a:solidFill>
                <a:latin typeface="Helvetica" pitchFamily="2" charset="0"/>
              </a:rPr>
              <a:t> </a:t>
            </a:r>
            <a:r>
              <a:rPr lang="sk-SK" sz="2000" dirty="0" err="1">
                <a:solidFill>
                  <a:srgbClr val="617875"/>
                </a:solidFill>
                <a:latin typeface="Helvetica" pitchFamily="2" charset="0"/>
              </a:rPr>
              <a:t>eatus</a:t>
            </a:r>
            <a:r>
              <a:rPr lang="sk-SK" sz="2000" dirty="0">
                <a:solidFill>
                  <a:srgbClr val="617875"/>
                </a:solidFill>
                <a:latin typeface="Helvetica" pitchFamily="2" charset="0"/>
              </a:rPr>
              <a:t> </a:t>
            </a:r>
            <a:r>
              <a:rPr lang="sk-SK" sz="2000" dirty="0" err="1">
                <a:solidFill>
                  <a:srgbClr val="617875"/>
                </a:solidFill>
                <a:latin typeface="Helvetica" pitchFamily="2" charset="0"/>
              </a:rPr>
              <a:t>earum</a:t>
            </a:r>
            <a:r>
              <a:rPr lang="sk-SK" sz="2000" dirty="0">
                <a:solidFill>
                  <a:srgbClr val="617875"/>
                </a:solidFill>
                <a:latin typeface="Helvetica" pitchFamily="2" charset="0"/>
              </a:rPr>
              <a:t> </a:t>
            </a:r>
            <a:r>
              <a:rPr lang="sk-SK" sz="2000" dirty="0" err="1">
                <a:solidFill>
                  <a:srgbClr val="617875"/>
                </a:solidFill>
                <a:latin typeface="Helvetica" pitchFamily="2" charset="0"/>
              </a:rPr>
              <a:t>fuga</a:t>
            </a:r>
            <a:r>
              <a:rPr lang="sk-SK" sz="2000" dirty="0">
                <a:solidFill>
                  <a:srgbClr val="617875"/>
                </a:solidFill>
                <a:latin typeface="Helvetica" pitchFamily="2" charset="0"/>
              </a:rPr>
              <a:t>. Et </a:t>
            </a:r>
            <a:r>
              <a:rPr lang="sk-SK" sz="2000" dirty="0" err="1">
                <a:solidFill>
                  <a:srgbClr val="617875"/>
                </a:solidFill>
                <a:latin typeface="Helvetica" pitchFamily="2" charset="0"/>
              </a:rPr>
              <a:t>atemporeni</a:t>
            </a:r>
            <a:r>
              <a:rPr lang="sk-SK" sz="2000" dirty="0">
                <a:solidFill>
                  <a:srgbClr val="617875"/>
                </a:solidFill>
                <a:latin typeface="Helvetica" pitchFamily="2" charset="0"/>
              </a:rPr>
              <a:t> </a:t>
            </a:r>
            <a:r>
              <a:rPr lang="sk-SK" sz="2000" dirty="0" err="1">
                <a:solidFill>
                  <a:srgbClr val="617875"/>
                </a:solidFill>
                <a:latin typeface="Helvetica" pitchFamily="2" charset="0"/>
              </a:rPr>
              <a:t>omnis</a:t>
            </a:r>
            <a:r>
              <a:rPr lang="sk-SK" sz="2000" dirty="0">
                <a:solidFill>
                  <a:srgbClr val="617875"/>
                </a:solidFill>
                <a:latin typeface="Helvetica" pitchFamily="2" charset="0"/>
              </a:rPr>
              <a:t> </a:t>
            </a:r>
            <a:r>
              <a:rPr lang="sk-SK" sz="2000" dirty="0" err="1">
                <a:solidFill>
                  <a:srgbClr val="617875"/>
                </a:solidFill>
                <a:latin typeface="Helvetica" pitchFamily="2" charset="0"/>
              </a:rPr>
              <a:t>ventum</a:t>
            </a:r>
            <a:r>
              <a:rPr lang="sk-SK" sz="2000" dirty="0">
                <a:solidFill>
                  <a:srgbClr val="617875"/>
                </a:solidFill>
                <a:latin typeface="Helvetica" pitchFamily="2" charset="0"/>
              </a:rPr>
              <a:t>, es </a:t>
            </a:r>
            <a:r>
              <a:rPr lang="sk-SK" sz="2000" dirty="0" err="1">
                <a:solidFill>
                  <a:srgbClr val="617875"/>
                </a:solidFill>
                <a:latin typeface="Helvetica" pitchFamily="2" charset="0"/>
              </a:rPr>
              <a:t>eiur</a:t>
            </a:r>
            <a:r>
              <a:rPr lang="sk-SK" sz="2000" dirty="0">
                <a:solidFill>
                  <a:srgbClr val="617875"/>
                </a:solidFill>
                <a:latin typeface="Helvetica" pitchFamily="2" charset="0"/>
              </a:rPr>
              <a:t>?</a:t>
            </a:r>
          </a:p>
          <a:p>
            <a:endParaRPr lang="en-US" dirty="0"/>
          </a:p>
        </p:txBody>
      </p:sp>
      <p:sp>
        <p:nvSpPr>
          <p:cNvPr id="12" name="Title 11">
            <a:extLst>
              <a:ext uri="{FF2B5EF4-FFF2-40B4-BE49-F238E27FC236}">
                <a16:creationId xmlns:a16="http://schemas.microsoft.com/office/drawing/2014/main" id="{C7207696-9640-E049-8503-47184E61CAB6}"/>
              </a:ext>
            </a:extLst>
          </p:cNvPr>
          <p:cNvSpPr>
            <a:spLocks noGrp="1"/>
          </p:cNvSpPr>
          <p:nvPr>
            <p:ph type="title" hasCustomPrompt="1"/>
          </p:nvPr>
        </p:nvSpPr>
        <p:spPr>
          <a:xfrm>
            <a:off x="685799" y="236171"/>
            <a:ext cx="9525001" cy="1325563"/>
          </a:xfrm>
          <a:prstGeom prst="rect">
            <a:avLst/>
          </a:prstGeom>
        </p:spPr>
        <p:txBody>
          <a:bodyPr>
            <a:normAutofit/>
          </a:bodyPr>
          <a:lstStyle>
            <a:lvl1pPr>
              <a:defRPr sz="3800" b="1" i="0">
                <a:solidFill>
                  <a:srgbClr val="7C50A1"/>
                </a:solidFill>
                <a:latin typeface="Helvetica" pitchFamily="2" charset="0"/>
              </a:defRPr>
            </a:lvl1pPr>
          </a:lstStyle>
          <a:p>
            <a:r>
              <a:rPr lang="sk-SK" sz="4400" b="1" dirty="0">
                <a:solidFill>
                  <a:srgbClr val="F7941D"/>
                </a:solidFill>
                <a:latin typeface="Helvetica" pitchFamily="2" charset="0"/>
              </a:rPr>
              <a:t>CLICK TO EDIT</a:t>
            </a:r>
            <a:endParaRPr lang="sk-SK" sz="4400" dirty="0">
              <a:solidFill>
                <a:srgbClr val="F7941D"/>
              </a:solidFill>
              <a:latin typeface="Helvetica Light" pitchFamily="2" charset="0"/>
            </a:endParaRPr>
          </a:p>
        </p:txBody>
      </p:sp>
      <p:sp>
        <p:nvSpPr>
          <p:cNvPr id="14" name="Footer Placeholder 13">
            <a:extLst>
              <a:ext uri="{FF2B5EF4-FFF2-40B4-BE49-F238E27FC236}">
                <a16:creationId xmlns:a16="http://schemas.microsoft.com/office/drawing/2014/main" id="{9F209343-B1AA-984F-828B-9DB69B36D482}"/>
              </a:ext>
            </a:extLst>
          </p:cNvPr>
          <p:cNvSpPr>
            <a:spLocks noGrp="1"/>
          </p:cNvSpPr>
          <p:nvPr>
            <p:ph type="ftr" sz="quarter" idx="11"/>
          </p:nvPr>
        </p:nvSpPr>
        <p:spPr>
          <a:xfrm>
            <a:off x="0" y="6042590"/>
            <a:ext cx="2338754" cy="365125"/>
          </a:xfrm>
          <a:prstGeom prst="rect">
            <a:avLst/>
          </a:prstGeom>
        </p:spPr>
        <p:txBody>
          <a:bodyPr/>
          <a:lstStyle>
            <a:lvl1pPr>
              <a:defRPr>
                <a:solidFill>
                  <a:srgbClr val="617875"/>
                </a:solidFill>
                <a:latin typeface="Helvetica" pitchFamily="2" charset="0"/>
              </a:defRPr>
            </a:lvl1pPr>
          </a:lstStyle>
          <a:p>
            <a:r>
              <a:rPr lang="sk-SK" dirty="0"/>
              <a:t>Názov prezentácie</a:t>
            </a:r>
          </a:p>
        </p:txBody>
      </p:sp>
    </p:spTree>
    <p:extLst>
      <p:ext uri="{BB962C8B-B14F-4D97-AF65-F5344CB8AC3E}">
        <p14:creationId xmlns:p14="http://schemas.microsoft.com/office/powerpoint/2010/main" val="912234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B6A9FA-0E1F-524D-8C08-67C0E61B0460}"/>
              </a:ext>
            </a:extLst>
          </p:cNvPr>
          <p:cNvSpPr>
            <a:spLocks noGrp="1"/>
          </p:cNvSpPr>
          <p:nvPr>
            <p:ph sz="half" idx="2" hasCustomPrompt="1"/>
          </p:nvPr>
        </p:nvSpPr>
        <p:spPr>
          <a:xfrm>
            <a:off x="1651232" y="1730772"/>
            <a:ext cx="10168182" cy="3894965"/>
          </a:xfrm>
        </p:spPr>
        <p:txBody>
          <a:bodyPr>
            <a:normAutofit/>
          </a:bodyPr>
          <a:lstStyle>
            <a:lvl1pPr marL="342900" indent="-342900">
              <a:lnSpc>
                <a:spcPct val="100000"/>
              </a:lnSpc>
              <a:spcBef>
                <a:spcPts val="200"/>
              </a:spcBef>
              <a:buFontTx/>
              <a:buBlip>
                <a:blip r:embed="rId3"/>
              </a:buBlip>
              <a:defRPr sz="2000" b="0" i="0">
                <a:solidFill>
                  <a:srgbClr val="617875"/>
                </a:solidFill>
                <a:latin typeface="Helvetica" pitchFamily="2" charset="0"/>
              </a:defRPr>
            </a:lvl1pPr>
          </a:lstStyle>
          <a:p>
            <a:r>
              <a:rPr lang="sk-SK" sz="2000" dirty="0" err="1">
                <a:solidFill>
                  <a:srgbClr val="617875"/>
                </a:solidFill>
                <a:latin typeface="Helvetica" pitchFamily="2" charset="0"/>
              </a:rPr>
              <a:t>Coreiumet</a:t>
            </a:r>
            <a:r>
              <a:rPr lang="sk-SK" sz="2000" dirty="0">
                <a:solidFill>
                  <a:srgbClr val="617875"/>
                </a:solidFill>
                <a:latin typeface="Helvetica" pitchFamily="2" charset="0"/>
              </a:rPr>
              <a:t> </a:t>
            </a:r>
            <a:r>
              <a:rPr lang="sk-SK" sz="2000" dirty="0" err="1">
                <a:solidFill>
                  <a:srgbClr val="617875"/>
                </a:solidFill>
                <a:latin typeface="Helvetica" pitchFamily="2" charset="0"/>
              </a:rPr>
              <a:t>dolum</a:t>
            </a:r>
            <a:r>
              <a:rPr lang="sk-SK" sz="2000" dirty="0">
                <a:solidFill>
                  <a:srgbClr val="617875"/>
                </a:solidFill>
                <a:latin typeface="Helvetica" pitchFamily="2" charset="0"/>
              </a:rPr>
              <a:t> </a:t>
            </a:r>
            <a:r>
              <a:rPr lang="sk-SK" sz="2000" dirty="0" err="1">
                <a:solidFill>
                  <a:srgbClr val="617875"/>
                </a:solidFill>
                <a:latin typeface="Helvetica" pitchFamily="2" charset="0"/>
              </a:rPr>
              <a:t>dolum</a:t>
            </a:r>
            <a:r>
              <a:rPr lang="sk-SK" sz="2000" dirty="0">
                <a:solidFill>
                  <a:srgbClr val="617875"/>
                </a:solidFill>
                <a:latin typeface="Helvetica" pitchFamily="2" charset="0"/>
              </a:rPr>
              <a:t> </a:t>
            </a:r>
            <a:r>
              <a:rPr lang="sk-SK" sz="2000" dirty="0" err="1">
                <a:solidFill>
                  <a:srgbClr val="617875"/>
                </a:solidFill>
                <a:latin typeface="Helvetica" pitchFamily="2" charset="0"/>
              </a:rPr>
              <a:t>hilitasi</a:t>
            </a:r>
            <a:r>
              <a:rPr lang="sk-SK" sz="2000" dirty="0">
                <a:solidFill>
                  <a:srgbClr val="617875"/>
                </a:solidFill>
                <a:latin typeface="Helvetica" pitchFamily="2" charset="0"/>
              </a:rPr>
              <a:t> </a:t>
            </a:r>
            <a:r>
              <a:rPr lang="sk-SK" sz="2000" dirty="0" err="1">
                <a:solidFill>
                  <a:srgbClr val="617875"/>
                </a:solidFill>
                <a:latin typeface="Helvetica" pitchFamily="2" charset="0"/>
              </a:rPr>
              <a:t>sum</a:t>
            </a:r>
            <a:r>
              <a:rPr lang="sk-SK" sz="2000" dirty="0">
                <a:solidFill>
                  <a:srgbClr val="617875"/>
                </a:solidFill>
                <a:latin typeface="Helvetica" pitchFamily="2" charset="0"/>
              </a:rPr>
              <a:t> </a:t>
            </a:r>
            <a:r>
              <a:rPr lang="sk-SK" sz="2000" dirty="0" err="1">
                <a:solidFill>
                  <a:srgbClr val="617875"/>
                </a:solidFill>
                <a:latin typeface="Helvetica" pitchFamily="2" charset="0"/>
              </a:rPr>
              <a:t>hilitasi</a:t>
            </a:r>
            <a:r>
              <a:rPr lang="sk-SK" sz="2000" dirty="0">
                <a:solidFill>
                  <a:srgbClr val="617875"/>
                </a:solidFill>
                <a:latin typeface="Helvetica" pitchFamily="2" charset="0"/>
              </a:rPr>
              <a:t> </a:t>
            </a:r>
            <a:r>
              <a:rPr lang="sk-SK" sz="2000" dirty="0" err="1">
                <a:solidFill>
                  <a:srgbClr val="617875"/>
                </a:solidFill>
                <a:latin typeface="Helvetica" pitchFamily="2" charset="0"/>
              </a:rPr>
              <a:t>sum</a:t>
            </a:r>
            <a:r>
              <a:rPr lang="sk-SK" sz="2000" dirty="0">
                <a:solidFill>
                  <a:srgbClr val="617875"/>
                </a:solidFill>
                <a:latin typeface="Helvetica" pitchFamily="2" charset="0"/>
              </a:rPr>
              <a:t> </a:t>
            </a:r>
            <a:r>
              <a:rPr lang="sk-SK" sz="2000" dirty="0" err="1">
                <a:solidFill>
                  <a:srgbClr val="617875"/>
                </a:solidFill>
                <a:latin typeface="Helvetica" pitchFamily="2" charset="0"/>
              </a:rPr>
              <a:t>hilitasi</a:t>
            </a:r>
            <a:r>
              <a:rPr lang="sk-SK" sz="2000" dirty="0">
                <a:solidFill>
                  <a:srgbClr val="617875"/>
                </a:solidFill>
                <a:latin typeface="Helvetica" pitchFamily="2" charset="0"/>
              </a:rPr>
              <a:t> </a:t>
            </a:r>
            <a:r>
              <a:rPr lang="sk-SK" sz="2000" dirty="0" err="1">
                <a:solidFill>
                  <a:srgbClr val="617875"/>
                </a:solidFill>
                <a:latin typeface="Helvetica" pitchFamily="2" charset="0"/>
              </a:rPr>
              <a:t>Tecum</a:t>
            </a:r>
            <a:r>
              <a:rPr lang="sk-SK" sz="2000" dirty="0">
                <a:solidFill>
                  <a:srgbClr val="617875"/>
                </a:solidFill>
                <a:latin typeface="Helvetica" pitchFamily="2" charset="0"/>
              </a:rPr>
              <a:t> </a:t>
            </a:r>
            <a:r>
              <a:rPr lang="sk-SK" sz="2000" dirty="0" err="1">
                <a:solidFill>
                  <a:srgbClr val="617875"/>
                </a:solidFill>
                <a:latin typeface="Helvetica" pitchFamily="2" charset="0"/>
              </a:rPr>
              <a:t>quaerat</a:t>
            </a:r>
            <a:endParaRPr lang="sk-SK" sz="2000" dirty="0">
              <a:solidFill>
                <a:srgbClr val="617875"/>
              </a:solidFill>
              <a:latin typeface="Helvetica" pitchFamily="2" charset="0"/>
            </a:endParaRPr>
          </a:p>
          <a:p>
            <a:r>
              <a:rPr lang="sk-SK" sz="2000" dirty="0" err="1">
                <a:solidFill>
                  <a:srgbClr val="617875"/>
                </a:solidFill>
                <a:latin typeface="Helvetica" pitchFamily="2" charset="0"/>
              </a:rPr>
              <a:t>iusanitis</a:t>
            </a:r>
            <a:r>
              <a:rPr lang="sk-SK" sz="2000" dirty="0">
                <a:solidFill>
                  <a:srgbClr val="617875"/>
                </a:solidFill>
                <a:latin typeface="Helvetica" pitchFamily="2" charset="0"/>
              </a:rPr>
              <a:t> </a:t>
            </a:r>
            <a:r>
              <a:rPr lang="sk-SK" sz="2000" dirty="0" err="1">
                <a:solidFill>
                  <a:srgbClr val="617875"/>
                </a:solidFill>
                <a:latin typeface="Helvetica" pitchFamily="2" charset="0"/>
              </a:rPr>
              <a:t>eatus</a:t>
            </a:r>
            <a:r>
              <a:rPr lang="sk-SK" sz="2000" dirty="0">
                <a:solidFill>
                  <a:srgbClr val="617875"/>
                </a:solidFill>
                <a:latin typeface="Helvetica" pitchFamily="2" charset="0"/>
              </a:rPr>
              <a:t> </a:t>
            </a:r>
            <a:r>
              <a:rPr lang="sk-SK" sz="2000" dirty="0" err="1">
                <a:solidFill>
                  <a:srgbClr val="617875"/>
                </a:solidFill>
                <a:latin typeface="Helvetica" pitchFamily="2" charset="0"/>
              </a:rPr>
              <a:t>earum</a:t>
            </a:r>
            <a:r>
              <a:rPr lang="sk-SK" sz="2000" dirty="0">
                <a:solidFill>
                  <a:srgbClr val="617875"/>
                </a:solidFill>
                <a:latin typeface="Helvetica" pitchFamily="2" charset="0"/>
              </a:rPr>
              <a:t> </a:t>
            </a:r>
            <a:r>
              <a:rPr lang="sk-SK" sz="2000" dirty="0" err="1">
                <a:solidFill>
                  <a:srgbClr val="617875"/>
                </a:solidFill>
                <a:latin typeface="Helvetica" pitchFamily="2" charset="0"/>
              </a:rPr>
              <a:t>fuga</a:t>
            </a:r>
            <a:r>
              <a:rPr lang="sk-SK" sz="2000" dirty="0">
                <a:solidFill>
                  <a:srgbClr val="617875"/>
                </a:solidFill>
                <a:latin typeface="Helvetica" pitchFamily="2" charset="0"/>
              </a:rPr>
              <a:t>. Et </a:t>
            </a:r>
            <a:r>
              <a:rPr lang="sk-SK" sz="2000" dirty="0" err="1">
                <a:solidFill>
                  <a:srgbClr val="617875"/>
                </a:solidFill>
                <a:latin typeface="Helvetica" pitchFamily="2" charset="0"/>
              </a:rPr>
              <a:t>atemporeni</a:t>
            </a:r>
            <a:r>
              <a:rPr lang="sk-SK" sz="2000" dirty="0">
                <a:solidFill>
                  <a:srgbClr val="617875"/>
                </a:solidFill>
                <a:latin typeface="Helvetica" pitchFamily="2" charset="0"/>
              </a:rPr>
              <a:t> </a:t>
            </a:r>
            <a:r>
              <a:rPr lang="sk-SK" sz="2000" dirty="0" err="1">
                <a:solidFill>
                  <a:srgbClr val="617875"/>
                </a:solidFill>
                <a:latin typeface="Helvetica" pitchFamily="2" charset="0"/>
              </a:rPr>
              <a:t>omnis</a:t>
            </a:r>
            <a:r>
              <a:rPr lang="sk-SK" sz="2000" dirty="0">
                <a:solidFill>
                  <a:srgbClr val="617875"/>
                </a:solidFill>
                <a:latin typeface="Helvetica" pitchFamily="2" charset="0"/>
              </a:rPr>
              <a:t> </a:t>
            </a:r>
            <a:r>
              <a:rPr lang="sk-SK" sz="2000" dirty="0" err="1">
                <a:solidFill>
                  <a:srgbClr val="617875"/>
                </a:solidFill>
                <a:latin typeface="Helvetica" pitchFamily="2" charset="0"/>
              </a:rPr>
              <a:t>ventum</a:t>
            </a:r>
            <a:r>
              <a:rPr lang="sk-SK" sz="2000" dirty="0">
                <a:solidFill>
                  <a:srgbClr val="617875"/>
                </a:solidFill>
                <a:latin typeface="Helvetica" pitchFamily="2" charset="0"/>
              </a:rPr>
              <a:t>, es </a:t>
            </a:r>
            <a:r>
              <a:rPr lang="sk-SK" sz="2000" dirty="0" err="1">
                <a:solidFill>
                  <a:srgbClr val="617875"/>
                </a:solidFill>
                <a:latin typeface="Helvetica" pitchFamily="2" charset="0"/>
              </a:rPr>
              <a:t>eiur</a:t>
            </a:r>
            <a:r>
              <a:rPr lang="sk-SK" sz="2000" dirty="0">
                <a:solidFill>
                  <a:srgbClr val="617875"/>
                </a:solidFill>
                <a:latin typeface="Helvetica" pitchFamily="2" charset="0"/>
              </a:rPr>
              <a:t>?</a:t>
            </a:r>
          </a:p>
          <a:p>
            <a:endParaRPr lang="sk-SK" sz="2000" dirty="0">
              <a:solidFill>
                <a:srgbClr val="617875"/>
              </a:solidFill>
              <a:latin typeface="Helvetica" pitchFamily="2" charset="0"/>
            </a:endParaRPr>
          </a:p>
          <a:p>
            <a:r>
              <a:rPr lang="sk-SK" sz="2000" dirty="0" err="1">
                <a:solidFill>
                  <a:srgbClr val="617875"/>
                </a:solidFill>
                <a:latin typeface="Helvetica" pitchFamily="2" charset="0"/>
              </a:rPr>
              <a:t>Coreiumet</a:t>
            </a:r>
            <a:r>
              <a:rPr lang="sk-SK" sz="2000" dirty="0">
                <a:solidFill>
                  <a:srgbClr val="617875"/>
                </a:solidFill>
                <a:latin typeface="Helvetica" pitchFamily="2" charset="0"/>
              </a:rPr>
              <a:t> </a:t>
            </a:r>
            <a:r>
              <a:rPr lang="sk-SK" sz="2000" dirty="0" err="1">
                <a:solidFill>
                  <a:srgbClr val="617875"/>
                </a:solidFill>
                <a:latin typeface="Helvetica" pitchFamily="2" charset="0"/>
              </a:rPr>
              <a:t>dolum</a:t>
            </a:r>
            <a:r>
              <a:rPr lang="sk-SK" sz="2000" dirty="0">
                <a:solidFill>
                  <a:srgbClr val="617875"/>
                </a:solidFill>
                <a:latin typeface="Helvetica" pitchFamily="2" charset="0"/>
              </a:rPr>
              <a:t> </a:t>
            </a:r>
            <a:r>
              <a:rPr lang="sk-SK" sz="2000" dirty="0" err="1">
                <a:solidFill>
                  <a:srgbClr val="617875"/>
                </a:solidFill>
                <a:latin typeface="Helvetica" pitchFamily="2" charset="0"/>
              </a:rPr>
              <a:t>dolum</a:t>
            </a:r>
            <a:r>
              <a:rPr lang="sk-SK" sz="2000" dirty="0">
                <a:solidFill>
                  <a:srgbClr val="617875"/>
                </a:solidFill>
                <a:latin typeface="Helvetica" pitchFamily="2" charset="0"/>
              </a:rPr>
              <a:t> </a:t>
            </a:r>
            <a:r>
              <a:rPr lang="sk-SK" sz="2000" dirty="0" err="1">
                <a:solidFill>
                  <a:srgbClr val="617875"/>
                </a:solidFill>
                <a:latin typeface="Helvetica" pitchFamily="2" charset="0"/>
              </a:rPr>
              <a:t>hilitasi</a:t>
            </a:r>
            <a:r>
              <a:rPr lang="sk-SK" sz="2000" dirty="0">
                <a:solidFill>
                  <a:srgbClr val="617875"/>
                </a:solidFill>
                <a:latin typeface="Helvetica" pitchFamily="2" charset="0"/>
              </a:rPr>
              <a:t> </a:t>
            </a:r>
            <a:r>
              <a:rPr lang="sk-SK" sz="2000" dirty="0" err="1">
                <a:solidFill>
                  <a:srgbClr val="617875"/>
                </a:solidFill>
                <a:latin typeface="Helvetica" pitchFamily="2" charset="0"/>
              </a:rPr>
              <a:t>sum</a:t>
            </a:r>
            <a:r>
              <a:rPr lang="sk-SK" sz="2000" dirty="0">
                <a:solidFill>
                  <a:srgbClr val="617875"/>
                </a:solidFill>
                <a:latin typeface="Helvetica" pitchFamily="2" charset="0"/>
              </a:rPr>
              <a:t> </a:t>
            </a:r>
            <a:r>
              <a:rPr lang="sk-SK" sz="2000" dirty="0" err="1">
                <a:solidFill>
                  <a:srgbClr val="617875"/>
                </a:solidFill>
                <a:latin typeface="Helvetica" pitchFamily="2" charset="0"/>
              </a:rPr>
              <a:t>hilitasi</a:t>
            </a:r>
            <a:r>
              <a:rPr lang="sk-SK" sz="2000" dirty="0">
                <a:solidFill>
                  <a:srgbClr val="617875"/>
                </a:solidFill>
                <a:latin typeface="Helvetica" pitchFamily="2" charset="0"/>
              </a:rPr>
              <a:t> </a:t>
            </a:r>
            <a:r>
              <a:rPr lang="sk-SK" sz="2000" dirty="0" err="1">
                <a:solidFill>
                  <a:srgbClr val="617875"/>
                </a:solidFill>
                <a:latin typeface="Helvetica" pitchFamily="2" charset="0"/>
              </a:rPr>
              <a:t>sum</a:t>
            </a:r>
            <a:r>
              <a:rPr lang="sk-SK" sz="2000" dirty="0">
                <a:solidFill>
                  <a:srgbClr val="617875"/>
                </a:solidFill>
                <a:latin typeface="Helvetica" pitchFamily="2" charset="0"/>
              </a:rPr>
              <a:t> </a:t>
            </a:r>
            <a:r>
              <a:rPr lang="sk-SK" sz="2000" dirty="0" err="1">
                <a:solidFill>
                  <a:srgbClr val="617875"/>
                </a:solidFill>
                <a:latin typeface="Helvetica" pitchFamily="2" charset="0"/>
              </a:rPr>
              <a:t>hilitasi</a:t>
            </a:r>
            <a:r>
              <a:rPr lang="sk-SK" sz="2000" dirty="0">
                <a:solidFill>
                  <a:srgbClr val="617875"/>
                </a:solidFill>
                <a:latin typeface="Helvetica" pitchFamily="2" charset="0"/>
              </a:rPr>
              <a:t> </a:t>
            </a:r>
            <a:r>
              <a:rPr lang="sk-SK" sz="2000" dirty="0" err="1">
                <a:solidFill>
                  <a:srgbClr val="617875"/>
                </a:solidFill>
                <a:latin typeface="Helvetica" pitchFamily="2" charset="0"/>
              </a:rPr>
              <a:t>Tecum</a:t>
            </a:r>
            <a:r>
              <a:rPr lang="sk-SK" sz="2000" dirty="0">
                <a:solidFill>
                  <a:srgbClr val="617875"/>
                </a:solidFill>
                <a:latin typeface="Helvetica" pitchFamily="2" charset="0"/>
              </a:rPr>
              <a:t> </a:t>
            </a:r>
            <a:r>
              <a:rPr lang="sk-SK" sz="2000" dirty="0" err="1">
                <a:solidFill>
                  <a:srgbClr val="617875"/>
                </a:solidFill>
                <a:latin typeface="Helvetica" pitchFamily="2" charset="0"/>
              </a:rPr>
              <a:t>quaerat</a:t>
            </a:r>
            <a:endParaRPr lang="sk-SK" sz="2000" dirty="0">
              <a:solidFill>
                <a:srgbClr val="617875"/>
              </a:solidFill>
              <a:latin typeface="Helvetica" pitchFamily="2" charset="0"/>
            </a:endParaRPr>
          </a:p>
          <a:p>
            <a:r>
              <a:rPr lang="sk-SK" sz="2000" dirty="0" err="1">
                <a:solidFill>
                  <a:srgbClr val="617875"/>
                </a:solidFill>
                <a:latin typeface="Helvetica" pitchFamily="2" charset="0"/>
              </a:rPr>
              <a:t>iusanitis</a:t>
            </a:r>
            <a:r>
              <a:rPr lang="sk-SK" sz="2000" dirty="0">
                <a:solidFill>
                  <a:srgbClr val="617875"/>
                </a:solidFill>
                <a:latin typeface="Helvetica" pitchFamily="2" charset="0"/>
              </a:rPr>
              <a:t> </a:t>
            </a:r>
            <a:r>
              <a:rPr lang="sk-SK" sz="2000" dirty="0" err="1">
                <a:solidFill>
                  <a:srgbClr val="617875"/>
                </a:solidFill>
                <a:latin typeface="Helvetica" pitchFamily="2" charset="0"/>
              </a:rPr>
              <a:t>eatus</a:t>
            </a:r>
            <a:r>
              <a:rPr lang="sk-SK" sz="2000" dirty="0">
                <a:solidFill>
                  <a:srgbClr val="617875"/>
                </a:solidFill>
                <a:latin typeface="Helvetica" pitchFamily="2" charset="0"/>
              </a:rPr>
              <a:t> </a:t>
            </a:r>
            <a:r>
              <a:rPr lang="sk-SK" sz="2000" dirty="0" err="1">
                <a:solidFill>
                  <a:srgbClr val="617875"/>
                </a:solidFill>
                <a:latin typeface="Helvetica" pitchFamily="2" charset="0"/>
              </a:rPr>
              <a:t>earum</a:t>
            </a:r>
            <a:r>
              <a:rPr lang="sk-SK" sz="2000" dirty="0">
                <a:solidFill>
                  <a:srgbClr val="617875"/>
                </a:solidFill>
                <a:latin typeface="Helvetica" pitchFamily="2" charset="0"/>
              </a:rPr>
              <a:t> </a:t>
            </a:r>
            <a:r>
              <a:rPr lang="sk-SK" sz="2000" dirty="0" err="1">
                <a:solidFill>
                  <a:srgbClr val="617875"/>
                </a:solidFill>
                <a:latin typeface="Helvetica" pitchFamily="2" charset="0"/>
              </a:rPr>
              <a:t>fuga</a:t>
            </a:r>
            <a:r>
              <a:rPr lang="sk-SK" sz="2000" dirty="0">
                <a:solidFill>
                  <a:srgbClr val="617875"/>
                </a:solidFill>
                <a:latin typeface="Helvetica" pitchFamily="2" charset="0"/>
              </a:rPr>
              <a:t>. Et </a:t>
            </a:r>
            <a:r>
              <a:rPr lang="sk-SK" sz="2000" dirty="0" err="1">
                <a:solidFill>
                  <a:srgbClr val="617875"/>
                </a:solidFill>
                <a:latin typeface="Helvetica" pitchFamily="2" charset="0"/>
              </a:rPr>
              <a:t>atemporeni</a:t>
            </a:r>
            <a:r>
              <a:rPr lang="sk-SK" sz="2000" dirty="0">
                <a:solidFill>
                  <a:srgbClr val="617875"/>
                </a:solidFill>
                <a:latin typeface="Helvetica" pitchFamily="2" charset="0"/>
              </a:rPr>
              <a:t> </a:t>
            </a:r>
            <a:r>
              <a:rPr lang="sk-SK" sz="2000" dirty="0" err="1">
                <a:solidFill>
                  <a:srgbClr val="617875"/>
                </a:solidFill>
                <a:latin typeface="Helvetica" pitchFamily="2" charset="0"/>
              </a:rPr>
              <a:t>omnis</a:t>
            </a:r>
            <a:r>
              <a:rPr lang="sk-SK" sz="2000" dirty="0">
                <a:solidFill>
                  <a:srgbClr val="617875"/>
                </a:solidFill>
                <a:latin typeface="Helvetica" pitchFamily="2" charset="0"/>
              </a:rPr>
              <a:t> </a:t>
            </a:r>
            <a:r>
              <a:rPr lang="sk-SK" sz="2000" dirty="0" err="1">
                <a:solidFill>
                  <a:srgbClr val="617875"/>
                </a:solidFill>
                <a:latin typeface="Helvetica" pitchFamily="2" charset="0"/>
              </a:rPr>
              <a:t>ventum</a:t>
            </a:r>
            <a:r>
              <a:rPr lang="sk-SK" sz="2000" dirty="0">
                <a:solidFill>
                  <a:srgbClr val="617875"/>
                </a:solidFill>
                <a:latin typeface="Helvetica" pitchFamily="2" charset="0"/>
              </a:rPr>
              <a:t>, es </a:t>
            </a:r>
            <a:r>
              <a:rPr lang="sk-SK" sz="2000" dirty="0" err="1">
                <a:solidFill>
                  <a:srgbClr val="617875"/>
                </a:solidFill>
                <a:latin typeface="Helvetica" pitchFamily="2" charset="0"/>
              </a:rPr>
              <a:t>eiur</a:t>
            </a:r>
            <a:r>
              <a:rPr lang="sk-SK" sz="2000" dirty="0">
                <a:solidFill>
                  <a:srgbClr val="617875"/>
                </a:solidFill>
                <a:latin typeface="Helvetica" pitchFamily="2" charset="0"/>
              </a:rPr>
              <a:t>?</a:t>
            </a:r>
          </a:p>
          <a:p>
            <a:endParaRPr lang="sk-SK" dirty="0"/>
          </a:p>
          <a:p>
            <a:r>
              <a:rPr lang="sk-SK" sz="2000" dirty="0" err="1">
                <a:solidFill>
                  <a:srgbClr val="617875"/>
                </a:solidFill>
                <a:latin typeface="Helvetica" pitchFamily="2" charset="0"/>
              </a:rPr>
              <a:t>Coreiumet</a:t>
            </a:r>
            <a:r>
              <a:rPr lang="sk-SK" sz="2000" dirty="0">
                <a:solidFill>
                  <a:srgbClr val="617875"/>
                </a:solidFill>
                <a:latin typeface="Helvetica" pitchFamily="2" charset="0"/>
              </a:rPr>
              <a:t> </a:t>
            </a:r>
            <a:r>
              <a:rPr lang="sk-SK" sz="2000" dirty="0" err="1">
                <a:solidFill>
                  <a:srgbClr val="617875"/>
                </a:solidFill>
                <a:latin typeface="Helvetica" pitchFamily="2" charset="0"/>
              </a:rPr>
              <a:t>dolum</a:t>
            </a:r>
            <a:r>
              <a:rPr lang="sk-SK" sz="2000" dirty="0">
                <a:solidFill>
                  <a:srgbClr val="617875"/>
                </a:solidFill>
                <a:latin typeface="Helvetica" pitchFamily="2" charset="0"/>
              </a:rPr>
              <a:t> </a:t>
            </a:r>
            <a:r>
              <a:rPr lang="sk-SK" sz="2000" dirty="0" err="1">
                <a:solidFill>
                  <a:srgbClr val="617875"/>
                </a:solidFill>
                <a:latin typeface="Helvetica" pitchFamily="2" charset="0"/>
              </a:rPr>
              <a:t>dolum</a:t>
            </a:r>
            <a:r>
              <a:rPr lang="sk-SK" sz="2000" dirty="0">
                <a:solidFill>
                  <a:srgbClr val="617875"/>
                </a:solidFill>
                <a:latin typeface="Helvetica" pitchFamily="2" charset="0"/>
              </a:rPr>
              <a:t> </a:t>
            </a:r>
            <a:r>
              <a:rPr lang="sk-SK" sz="2000" dirty="0" err="1">
                <a:solidFill>
                  <a:srgbClr val="617875"/>
                </a:solidFill>
                <a:latin typeface="Helvetica" pitchFamily="2" charset="0"/>
              </a:rPr>
              <a:t>hilitasi</a:t>
            </a:r>
            <a:r>
              <a:rPr lang="sk-SK" sz="2000" dirty="0">
                <a:solidFill>
                  <a:srgbClr val="617875"/>
                </a:solidFill>
                <a:latin typeface="Helvetica" pitchFamily="2" charset="0"/>
              </a:rPr>
              <a:t> </a:t>
            </a:r>
            <a:r>
              <a:rPr lang="sk-SK" sz="2000" dirty="0" err="1">
                <a:solidFill>
                  <a:srgbClr val="617875"/>
                </a:solidFill>
                <a:latin typeface="Helvetica" pitchFamily="2" charset="0"/>
              </a:rPr>
              <a:t>sum</a:t>
            </a:r>
            <a:r>
              <a:rPr lang="sk-SK" sz="2000" dirty="0">
                <a:solidFill>
                  <a:srgbClr val="617875"/>
                </a:solidFill>
                <a:latin typeface="Helvetica" pitchFamily="2" charset="0"/>
              </a:rPr>
              <a:t> </a:t>
            </a:r>
            <a:r>
              <a:rPr lang="sk-SK" sz="2000" dirty="0" err="1">
                <a:solidFill>
                  <a:srgbClr val="617875"/>
                </a:solidFill>
                <a:latin typeface="Helvetica" pitchFamily="2" charset="0"/>
              </a:rPr>
              <a:t>hilitasi</a:t>
            </a:r>
            <a:r>
              <a:rPr lang="sk-SK" sz="2000" dirty="0">
                <a:solidFill>
                  <a:srgbClr val="617875"/>
                </a:solidFill>
                <a:latin typeface="Helvetica" pitchFamily="2" charset="0"/>
              </a:rPr>
              <a:t> </a:t>
            </a:r>
            <a:r>
              <a:rPr lang="sk-SK" sz="2000" dirty="0" err="1">
                <a:solidFill>
                  <a:srgbClr val="617875"/>
                </a:solidFill>
                <a:latin typeface="Helvetica" pitchFamily="2" charset="0"/>
              </a:rPr>
              <a:t>sum</a:t>
            </a:r>
            <a:r>
              <a:rPr lang="sk-SK" sz="2000" dirty="0">
                <a:solidFill>
                  <a:srgbClr val="617875"/>
                </a:solidFill>
                <a:latin typeface="Helvetica" pitchFamily="2" charset="0"/>
              </a:rPr>
              <a:t> </a:t>
            </a:r>
            <a:r>
              <a:rPr lang="sk-SK" sz="2000" dirty="0" err="1">
                <a:solidFill>
                  <a:srgbClr val="617875"/>
                </a:solidFill>
                <a:latin typeface="Helvetica" pitchFamily="2" charset="0"/>
              </a:rPr>
              <a:t>hilitasi</a:t>
            </a:r>
            <a:r>
              <a:rPr lang="sk-SK" sz="2000" dirty="0">
                <a:solidFill>
                  <a:srgbClr val="617875"/>
                </a:solidFill>
                <a:latin typeface="Helvetica" pitchFamily="2" charset="0"/>
              </a:rPr>
              <a:t> </a:t>
            </a:r>
            <a:r>
              <a:rPr lang="sk-SK" sz="2000" dirty="0" err="1">
                <a:solidFill>
                  <a:srgbClr val="617875"/>
                </a:solidFill>
                <a:latin typeface="Helvetica" pitchFamily="2" charset="0"/>
              </a:rPr>
              <a:t>Tecum</a:t>
            </a:r>
            <a:r>
              <a:rPr lang="sk-SK" sz="2000" dirty="0">
                <a:solidFill>
                  <a:srgbClr val="617875"/>
                </a:solidFill>
                <a:latin typeface="Helvetica" pitchFamily="2" charset="0"/>
              </a:rPr>
              <a:t> </a:t>
            </a:r>
            <a:r>
              <a:rPr lang="sk-SK" sz="2000" dirty="0" err="1">
                <a:solidFill>
                  <a:srgbClr val="617875"/>
                </a:solidFill>
                <a:latin typeface="Helvetica" pitchFamily="2" charset="0"/>
              </a:rPr>
              <a:t>quaerat</a:t>
            </a:r>
            <a:endParaRPr lang="sk-SK" sz="2000" dirty="0">
              <a:solidFill>
                <a:srgbClr val="617875"/>
              </a:solidFill>
              <a:latin typeface="Helvetica" pitchFamily="2" charset="0"/>
            </a:endParaRPr>
          </a:p>
          <a:p>
            <a:r>
              <a:rPr lang="sk-SK" sz="2000" dirty="0" err="1">
                <a:solidFill>
                  <a:srgbClr val="617875"/>
                </a:solidFill>
                <a:latin typeface="Helvetica" pitchFamily="2" charset="0"/>
              </a:rPr>
              <a:t>iusanitis</a:t>
            </a:r>
            <a:r>
              <a:rPr lang="sk-SK" sz="2000" dirty="0">
                <a:solidFill>
                  <a:srgbClr val="617875"/>
                </a:solidFill>
                <a:latin typeface="Helvetica" pitchFamily="2" charset="0"/>
              </a:rPr>
              <a:t> </a:t>
            </a:r>
            <a:r>
              <a:rPr lang="sk-SK" sz="2000" dirty="0" err="1">
                <a:solidFill>
                  <a:srgbClr val="617875"/>
                </a:solidFill>
                <a:latin typeface="Helvetica" pitchFamily="2" charset="0"/>
              </a:rPr>
              <a:t>eatus</a:t>
            </a:r>
            <a:r>
              <a:rPr lang="sk-SK" sz="2000" dirty="0">
                <a:solidFill>
                  <a:srgbClr val="617875"/>
                </a:solidFill>
                <a:latin typeface="Helvetica" pitchFamily="2" charset="0"/>
              </a:rPr>
              <a:t> </a:t>
            </a:r>
            <a:r>
              <a:rPr lang="sk-SK" sz="2000" dirty="0" err="1">
                <a:solidFill>
                  <a:srgbClr val="617875"/>
                </a:solidFill>
                <a:latin typeface="Helvetica" pitchFamily="2" charset="0"/>
              </a:rPr>
              <a:t>earum</a:t>
            </a:r>
            <a:r>
              <a:rPr lang="sk-SK" sz="2000" dirty="0">
                <a:solidFill>
                  <a:srgbClr val="617875"/>
                </a:solidFill>
                <a:latin typeface="Helvetica" pitchFamily="2" charset="0"/>
              </a:rPr>
              <a:t> </a:t>
            </a:r>
            <a:r>
              <a:rPr lang="sk-SK" sz="2000" dirty="0" err="1">
                <a:solidFill>
                  <a:srgbClr val="617875"/>
                </a:solidFill>
                <a:latin typeface="Helvetica" pitchFamily="2" charset="0"/>
              </a:rPr>
              <a:t>fuga</a:t>
            </a:r>
            <a:r>
              <a:rPr lang="sk-SK" sz="2000" dirty="0">
                <a:solidFill>
                  <a:srgbClr val="617875"/>
                </a:solidFill>
                <a:latin typeface="Helvetica" pitchFamily="2" charset="0"/>
              </a:rPr>
              <a:t>. Et </a:t>
            </a:r>
            <a:r>
              <a:rPr lang="sk-SK" sz="2000" dirty="0" err="1">
                <a:solidFill>
                  <a:srgbClr val="617875"/>
                </a:solidFill>
                <a:latin typeface="Helvetica" pitchFamily="2" charset="0"/>
              </a:rPr>
              <a:t>atemporeni</a:t>
            </a:r>
            <a:r>
              <a:rPr lang="sk-SK" sz="2000" dirty="0">
                <a:solidFill>
                  <a:srgbClr val="617875"/>
                </a:solidFill>
                <a:latin typeface="Helvetica" pitchFamily="2" charset="0"/>
              </a:rPr>
              <a:t> </a:t>
            </a:r>
            <a:r>
              <a:rPr lang="sk-SK" sz="2000" dirty="0" err="1">
                <a:solidFill>
                  <a:srgbClr val="617875"/>
                </a:solidFill>
                <a:latin typeface="Helvetica" pitchFamily="2" charset="0"/>
              </a:rPr>
              <a:t>omnis</a:t>
            </a:r>
            <a:r>
              <a:rPr lang="sk-SK" sz="2000" dirty="0">
                <a:solidFill>
                  <a:srgbClr val="617875"/>
                </a:solidFill>
                <a:latin typeface="Helvetica" pitchFamily="2" charset="0"/>
              </a:rPr>
              <a:t> </a:t>
            </a:r>
            <a:r>
              <a:rPr lang="sk-SK" sz="2000" dirty="0" err="1">
                <a:solidFill>
                  <a:srgbClr val="617875"/>
                </a:solidFill>
                <a:latin typeface="Helvetica" pitchFamily="2" charset="0"/>
              </a:rPr>
              <a:t>ventum</a:t>
            </a:r>
            <a:r>
              <a:rPr lang="sk-SK" sz="2000" dirty="0">
                <a:solidFill>
                  <a:srgbClr val="617875"/>
                </a:solidFill>
                <a:latin typeface="Helvetica" pitchFamily="2" charset="0"/>
              </a:rPr>
              <a:t>, es </a:t>
            </a:r>
            <a:r>
              <a:rPr lang="sk-SK" sz="2000" dirty="0" err="1">
                <a:solidFill>
                  <a:srgbClr val="617875"/>
                </a:solidFill>
                <a:latin typeface="Helvetica" pitchFamily="2" charset="0"/>
              </a:rPr>
              <a:t>eiur</a:t>
            </a:r>
            <a:r>
              <a:rPr lang="sk-SK" sz="2000" dirty="0">
                <a:solidFill>
                  <a:srgbClr val="617875"/>
                </a:solidFill>
                <a:latin typeface="Helvetica" pitchFamily="2" charset="0"/>
              </a:rPr>
              <a:t>?</a:t>
            </a:r>
          </a:p>
          <a:p>
            <a:endParaRPr lang="sk-SK" sz="2000" dirty="0">
              <a:solidFill>
                <a:srgbClr val="617875"/>
              </a:solidFill>
              <a:latin typeface="Helvetica" pitchFamily="2" charset="0"/>
            </a:endParaRPr>
          </a:p>
          <a:p>
            <a:r>
              <a:rPr lang="sk-SK" sz="2000" dirty="0" err="1">
                <a:solidFill>
                  <a:srgbClr val="617875"/>
                </a:solidFill>
                <a:latin typeface="Helvetica" pitchFamily="2" charset="0"/>
              </a:rPr>
              <a:t>Coreiumet</a:t>
            </a:r>
            <a:r>
              <a:rPr lang="sk-SK" sz="2000" dirty="0">
                <a:solidFill>
                  <a:srgbClr val="617875"/>
                </a:solidFill>
                <a:latin typeface="Helvetica" pitchFamily="2" charset="0"/>
              </a:rPr>
              <a:t> </a:t>
            </a:r>
            <a:r>
              <a:rPr lang="sk-SK" sz="2000" dirty="0" err="1">
                <a:solidFill>
                  <a:srgbClr val="617875"/>
                </a:solidFill>
                <a:latin typeface="Helvetica" pitchFamily="2" charset="0"/>
              </a:rPr>
              <a:t>dolum</a:t>
            </a:r>
            <a:r>
              <a:rPr lang="sk-SK" sz="2000" dirty="0">
                <a:solidFill>
                  <a:srgbClr val="617875"/>
                </a:solidFill>
                <a:latin typeface="Helvetica" pitchFamily="2" charset="0"/>
              </a:rPr>
              <a:t> </a:t>
            </a:r>
            <a:r>
              <a:rPr lang="sk-SK" sz="2000" dirty="0" err="1">
                <a:solidFill>
                  <a:srgbClr val="617875"/>
                </a:solidFill>
                <a:latin typeface="Helvetica" pitchFamily="2" charset="0"/>
              </a:rPr>
              <a:t>dolum</a:t>
            </a:r>
            <a:r>
              <a:rPr lang="sk-SK" sz="2000" dirty="0">
                <a:solidFill>
                  <a:srgbClr val="617875"/>
                </a:solidFill>
                <a:latin typeface="Helvetica" pitchFamily="2" charset="0"/>
              </a:rPr>
              <a:t> </a:t>
            </a:r>
            <a:r>
              <a:rPr lang="sk-SK" sz="2000" dirty="0" err="1">
                <a:solidFill>
                  <a:srgbClr val="617875"/>
                </a:solidFill>
                <a:latin typeface="Helvetica" pitchFamily="2" charset="0"/>
              </a:rPr>
              <a:t>hilitasi</a:t>
            </a:r>
            <a:r>
              <a:rPr lang="sk-SK" sz="2000" dirty="0">
                <a:solidFill>
                  <a:srgbClr val="617875"/>
                </a:solidFill>
                <a:latin typeface="Helvetica" pitchFamily="2" charset="0"/>
              </a:rPr>
              <a:t> </a:t>
            </a:r>
            <a:r>
              <a:rPr lang="sk-SK" sz="2000" dirty="0" err="1">
                <a:solidFill>
                  <a:srgbClr val="617875"/>
                </a:solidFill>
                <a:latin typeface="Helvetica" pitchFamily="2" charset="0"/>
              </a:rPr>
              <a:t>sum</a:t>
            </a:r>
            <a:r>
              <a:rPr lang="sk-SK" sz="2000" dirty="0">
                <a:solidFill>
                  <a:srgbClr val="617875"/>
                </a:solidFill>
                <a:latin typeface="Helvetica" pitchFamily="2" charset="0"/>
              </a:rPr>
              <a:t> </a:t>
            </a:r>
            <a:r>
              <a:rPr lang="sk-SK" sz="2000" dirty="0" err="1">
                <a:solidFill>
                  <a:srgbClr val="617875"/>
                </a:solidFill>
                <a:latin typeface="Helvetica" pitchFamily="2" charset="0"/>
              </a:rPr>
              <a:t>hilitasi</a:t>
            </a:r>
            <a:r>
              <a:rPr lang="sk-SK" sz="2000" dirty="0">
                <a:solidFill>
                  <a:srgbClr val="617875"/>
                </a:solidFill>
                <a:latin typeface="Helvetica" pitchFamily="2" charset="0"/>
              </a:rPr>
              <a:t> </a:t>
            </a:r>
            <a:r>
              <a:rPr lang="sk-SK" sz="2000" dirty="0" err="1">
                <a:solidFill>
                  <a:srgbClr val="617875"/>
                </a:solidFill>
                <a:latin typeface="Helvetica" pitchFamily="2" charset="0"/>
              </a:rPr>
              <a:t>sum</a:t>
            </a:r>
            <a:r>
              <a:rPr lang="sk-SK" sz="2000" dirty="0">
                <a:solidFill>
                  <a:srgbClr val="617875"/>
                </a:solidFill>
                <a:latin typeface="Helvetica" pitchFamily="2" charset="0"/>
              </a:rPr>
              <a:t> </a:t>
            </a:r>
            <a:r>
              <a:rPr lang="sk-SK" sz="2000" dirty="0" err="1">
                <a:solidFill>
                  <a:srgbClr val="617875"/>
                </a:solidFill>
                <a:latin typeface="Helvetica" pitchFamily="2" charset="0"/>
              </a:rPr>
              <a:t>hilitasi</a:t>
            </a:r>
            <a:r>
              <a:rPr lang="sk-SK" sz="2000" dirty="0">
                <a:solidFill>
                  <a:srgbClr val="617875"/>
                </a:solidFill>
                <a:latin typeface="Helvetica" pitchFamily="2" charset="0"/>
              </a:rPr>
              <a:t> </a:t>
            </a:r>
            <a:r>
              <a:rPr lang="sk-SK" sz="2000" dirty="0" err="1">
                <a:solidFill>
                  <a:srgbClr val="617875"/>
                </a:solidFill>
                <a:latin typeface="Helvetica" pitchFamily="2" charset="0"/>
              </a:rPr>
              <a:t>Tecum</a:t>
            </a:r>
            <a:r>
              <a:rPr lang="sk-SK" sz="2000" dirty="0">
                <a:solidFill>
                  <a:srgbClr val="617875"/>
                </a:solidFill>
                <a:latin typeface="Helvetica" pitchFamily="2" charset="0"/>
              </a:rPr>
              <a:t> </a:t>
            </a:r>
            <a:r>
              <a:rPr lang="sk-SK" sz="2000" dirty="0" err="1">
                <a:solidFill>
                  <a:srgbClr val="617875"/>
                </a:solidFill>
                <a:latin typeface="Helvetica" pitchFamily="2" charset="0"/>
              </a:rPr>
              <a:t>quaerat</a:t>
            </a:r>
            <a:endParaRPr lang="sk-SK" sz="2000" dirty="0">
              <a:solidFill>
                <a:srgbClr val="617875"/>
              </a:solidFill>
              <a:latin typeface="Helvetica" pitchFamily="2" charset="0"/>
            </a:endParaRPr>
          </a:p>
          <a:p>
            <a:r>
              <a:rPr lang="sk-SK" sz="2000" dirty="0" err="1">
                <a:solidFill>
                  <a:srgbClr val="617875"/>
                </a:solidFill>
                <a:latin typeface="Helvetica" pitchFamily="2" charset="0"/>
              </a:rPr>
              <a:t>iusanitis</a:t>
            </a:r>
            <a:r>
              <a:rPr lang="sk-SK" sz="2000" dirty="0">
                <a:solidFill>
                  <a:srgbClr val="617875"/>
                </a:solidFill>
                <a:latin typeface="Helvetica" pitchFamily="2" charset="0"/>
              </a:rPr>
              <a:t> </a:t>
            </a:r>
            <a:r>
              <a:rPr lang="sk-SK" sz="2000" dirty="0" err="1">
                <a:solidFill>
                  <a:srgbClr val="617875"/>
                </a:solidFill>
                <a:latin typeface="Helvetica" pitchFamily="2" charset="0"/>
              </a:rPr>
              <a:t>eatus</a:t>
            </a:r>
            <a:r>
              <a:rPr lang="sk-SK" sz="2000" dirty="0">
                <a:solidFill>
                  <a:srgbClr val="617875"/>
                </a:solidFill>
                <a:latin typeface="Helvetica" pitchFamily="2" charset="0"/>
              </a:rPr>
              <a:t> </a:t>
            </a:r>
            <a:r>
              <a:rPr lang="sk-SK" sz="2000" dirty="0" err="1">
                <a:solidFill>
                  <a:srgbClr val="617875"/>
                </a:solidFill>
                <a:latin typeface="Helvetica" pitchFamily="2" charset="0"/>
              </a:rPr>
              <a:t>earum</a:t>
            </a:r>
            <a:r>
              <a:rPr lang="sk-SK" sz="2000" dirty="0">
                <a:solidFill>
                  <a:srgbClr val="617875"/>
                </a:solidFill>
                <a:latin typeface="Helvetica" pitchFamily="2" charset="0"/>
              </a:rPr>
              <a:t> </a:t>
            </a:r>
            <a:r>
              <a:rPr lang="sk-SK" sz="2000" dirty="0" err="1">
                <a:solidFill>
                  <a:srgbClr val="617875"/>
                </a:solidFill>
                <a:latin typeface="Helvetica" pitchFamily="2" charset="0"/>
              </a:rPr>
              <a:t>fuga</a:t>
            </a:r>
            <a:r>
              <a:rPr lang="sk-SK" sz="2000" dirty="0">
                <a:solidFill>
                  <a:srgbClr val="617875"/>
                </a:solidFill>
                <a:latin typeface="Helvetica" pitchFamily="2" charset="0"/>
              </a:rPr>
              <a:t>. Et </a:t>
            </a:r>
            <a:r>
              <a:rPr lang="sk-SK" sz="2000" dirty="0" err="1">
                <a:solidFill>
                  <a:srgbClr val="617875"/>
                </a:solidFill>
                <a:latin typeface="Helvetica" pitchFamily="2" charset="0"/>
              </a:rPr>
              <a:t>atemporeni</a:t>
            </a:r>
            <a:r>
              <a:rPr lang="sk-SK" sz="2000" dirty="0">
                <a:solidFill>
                  <a:srgbClr val="617875"/>
                </a:solidFill>
                <a:latin typeface="Helvetica" pitchFamily="2" charset="0"/>
              </a:rPr>
              <a:t> </a:t>
            </a:r>
            <a:r>
              <a:rPr lang="sk-SK" sz="2000" dirty="0" err="1">
                <a:solidFill>
                  <a:srgbClr val="617875"/>
                </a:solidFill>
                <a:latin typeface="Helvetica" pitchFamily="2" charset="0"/>
              </a:rPr>
              <a:t>omnis</a:t>
            </a:r>
            <a:r>
              <a:rPr lang="sk-SK" sz="2000" dirty="0">
                <a:solidFill>
                  <a:srgbClr val="617875"/>
                </a:solidFill>
                <a:latin typeface="Helvetica" pitchFamily="2" charset="0"/>
              </a:rPr>
              <a:t> </a:t>
            </a:r>
            <a:r>
              <a:rPr lang="sk-SK" sz="2000" dirty="0" err="1">
                <a:solidFill>
                  <a:srgbClr val="617875"/>
                </a:solidFill>
                <a:latin typeface="Helvetica" pitchFamily="2" charset="0"/>
              </a:rPr>
              <a:t>ventum</a:t>
            </a:r>
            <a:r>
              <a:rPr lang="sk-SK" sz="2000" dirty="0">
                <a:solidFill>
                  <a:srgbClr val="617875"/>
                </a:solidFill>
                <a:latin typeface="Helvetica" pitchFamily="2" charset="0"/>
              </a:rPr>
              <a:t>, es </a:t>
            </a:r>
            <a:r>
              <a:rPr lang="sk-SK" sz="2000" dirty="0" err="1">
                <a:solidFill>
                  <a:srgbClr val="617875"/>
                </a:solidFill>
                <a:latin typeface="Helvetica" pitchFamily="2" charset="0"/>
              </a:rPr>
              <a:t>eiur</a:t>
            </a:r>
            <a:r>
              <a:rPr lang="sk-SK" sz="2000" dirty="0">
                <a:solidFill>
                  <a:srgbClr val="617875"/>
                </a:solidFill>
                <a:latin typeface="Helvetica" pitchFamily="2" charset="0"/>
              </a:rPr>
              <a:t>?</a:t>
            </a:r>
          </a:p>
          <a:p>
            <a:endParaRPr lang="en-US" dirty="0"/>
          </a:p>
        </p:txBody>
      </p:sp>
      <p:sp>
        <p:nvSpPr>
          <p:cNvPr id="12" name="Title 11">
            <a:extLst>
              <a:ext uri="{FF2B5EF4-FFF2-40B4-BE49-F238E27FC236}">
                <a16:creationId xmlns:a16="http://schemas.microsoft.com/office/drawing/2014/main" id="{C7207696-9640-E049-8503-47184E61CAB6}"/>
              </a:ext>
            </a:extLst>
          </p:cNvPr>
          <p:cNvSpPr>
            <a:spLocks noGrp="1"/>
          </p:cNvSpPr>
          <p:nvPr>
            <p:ph type="title" hasCustomPrompt="1"/>
          </p:nvPr>
        </p:nvSpPr>
        <p:spPr>
          <a:xfrm>
            <a:off x="685799" y="236171"/>
            <a:ext cx="9525001" cy="1325563"/>
          </a:xfrm>
          <a:prstGeom prst="rect">
            <a:avLst/>
          </a:prstGeom>
        </p:spPr>
        <p:txBody>
          <a:bodyPr>
            <a:normAutofit/>
          </a:bodyPr>
          <a:lstStyle>
            <a:lvl1pPr>
              <a:defRPr sz="3800" b="1" i="0">
                <a:solidFill>
                  <a:srgbClr val="26529C"/>
                </a:solidFill>
                <a:latin typeface="Helvetica" pitchFamily="2" charset="0"/>
              </a:defRPr>
            </a:lvl1pPr>
          </a:lstStyle>
          <a:p>
            <a:r>
              <a:rPr lang="sk-SK" sz="4400" b="1" dirty="0">
                <a:solidFill>
                  <a:srgbClr val="F7941D"/>
                </a:solidFill>
                <a:latin typeface="Helvetica" pitchFamily="2" charset="0"/>
              </a:rPr>
              <a:t>CLICK TO EDIT</a:t>
            </a:r>
            <a:endParaRPr lang="sk-SK" sz="4400" dirty="0">
              <a:solidFill>
                <a:srgbClr val="F7941D"/>
              </a:solidFill>
              <a:latin typeface="Helvetica Light" pitchFamily="2" charset="0"/>
            </a:endParaRPr>
          </a:p>
        </p:txBody>
      </p:sp>
      <p:sp>
        <p:nvSpPr>
          <p:cNvPr id="14" name="Footer Placeholder 13">
            <a:extLst>
              <a:ext uri="{FF2B5EF4-FFF2-40B4-BE49-F238E27FC236}">
                <a16:creationId xmlns:a16="http://schemas.microsoft.com/office/drawing/2014/main" id="{9F209343-B1AA-984F-828B-9DB69B36D482}"/>
              </a:ext>
            </a:extLst>
          </p:cNvPr>
          <p:cNvSpPr>
            <a:spLocks noGrp="1"/>
          </p:cNvSpPr>
          <p:nvPr>
            <p:ph type="ftr" sz="quarter" idx="11"/>
          </p:nvPr>
        </p:nvSpPr>
        <p:spPr>
          <a:xfrm>
            <a:off x="0" y="6042590"/>
            <a:ext cx="2338754" cy="365125"/>
          </a:xfrm>
          <a:prstGeom prst="rect">
            <a:avLst/>
          </a:prstGeom>
        </p:spPr>
        <p:txBody>
          <a:bodyPr/>
          <a:lstStyle>
            <a:lvl1pPr>
              <a:defRPr>
                <a:solidFill>
                  <a:srgbClr val="617875"/>
                </a:solidFill>
                <a:latin typeface="Helvetica" pitchFamily="2" charset="0"/>
              </a:defRPr>
            </a:lvl1pPr>
          </a:lstStyle>
          <a:p>
            <a:r>
              <a:rPr lang="sk-SK" dirty="0"/>
              <a:t>Názov prezentácie</a:t>
            </a:r>
          </a:p>
        </p:txBody>
      </p:sp>
    </p:spTree>
    <p:extLst>
      <p:ext uri="{BB962C8B-B14F-4D97-AF65-F5344CB8AC3E}">
        <p14:creationId xmlns:p14="http://schemas.microsoft.com/office/powerpoint/2010/main" val="2396320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EN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B6A9FA-0E1F-524D-8C08-67C0E61B0460}"/>
              </a:ext>
            </a:extLst>
          </p:cNvPr>
          <p:cNvSpPr>
            <a:spLocks noGrp="1"/>
          </p:cNvSpPr>
          <p:nvPr>
            <p:ph sz="half" idx="2" hasCustomPrompt="1"/>
          </p:nvPr>
        </p:nvSpPr>
        <p:spPr>
          <a:xfrm>
            <a:off x="1651232" y="1730772"/>
            <a:ext cx="10168182" cy="3894965"/>
          </a:xfrm>
        </p:spPr>
        <p:txBody>
          <a:bodyPr>
            <a:normAutofit/>
          </a:bodyPr>
          <a:lstStyle>
            <a:lvl1pPr marL="342900" indent="-342900">
              <a:lnSpc>
                <a:spcPct val="100000"/>
              </a:lnSpc>
              <a:spcBef>
                <a:spcPts val="200"/>
              </a:spcBef>
              <a:buFontTx/>
              <a:buBlip>
                <a:blip r:embed="rId3"/>
              </a:buBlip>
              <a:defRPr sz="2000" b="0" i="0">
                <a:solidFill>
                  <a:srgbClr val="617875"/>
                </a:solidFill>
                <a:latin typeface="Helvetica" pitchFamily="2" charset="0"/>
              </a:defRPr>
            </a:lvl1pPr>
          </a:lstStyle>
          <a:p>
            <a:r>
              <a:rPr lang="sk-SK" sz="2000" dirty="0" err="1">
                <a:solidFill>
                  <a:srgbClr val="617875"/>
                </a:solidFill>
                <a:latin typeface="Helvetica" pitchFamily="2" charset="0"/>
              </a:rPr>
              <a:t>Coreiumet</a:t>
            </a:r>
            <a:r>
              <a:rPr lang="sk-SK" sz="2000" dirty="0">
                <a:solidFill>
                  <a:srgbClr val="617875"/>
                </a:solidFill>
                <a:latin typeface="Helvetica" pitchFamily="2" charset="0"/>
              </a:rPr>
              <a:t> </a:t>
            </a:r>
            <a:r>
              <a:rPr lang="sk-SK" sz="2000" dirty="0" err="1">
                <a:solidFill>
                  <a:srgbClr val="617875"/>
                </a:solidFill>
                <a:latin typeface="Helvetica" pitchFamily="2" charset="0"/>
              </a:rPr>
              <a:t>dolum</a:t>
            </a:r>
            <a:r>
              <a:rPr lang="sk-SK" sz="2000" dirty="0">
                <a:solidFill>
                  <a:srgbClr val="617875"/>
                </a:solidFill>
                <a:latin typeface="Helvetica" pitchFamily="2" charset="0"/>
              </a:rPr>
              <a:t> </a:t>
            </a:r>
            <a:r>
              <a:rPr lang="sk-SK" sz="2000" dirty="0" err="1">
                <a:solidFill>
                  <a:srgbClr val="617875"/>
                </a:solidFill>
                <a:latin typeface="Helvetica" pitchFamily="2" charset="0"/>
              </a:rPr>
              <a:t>dolum</a:t>
            </a:r>
            <a:r>
              <a:rPr lang="sk-SK" sz="2000" dirty="0">
                <a:solidFill>
                  <a:srgbClr val="617875"/>
                </a:solidFill>
                <a:latin typeface="Helvetica" pitchFamily="2" charset="0"/>
              </a:rPr>
              <a:t> </a:t>
            </a:r>
            <a:r>
              <a:rPr lang="sk-SK" sz="2000" dirty="0" err="1">
                <a:solidFill>
                  <a:srgbClr val="617875"/>
                </a:solidFill>
                <a:latin typeface="Helvetica" pitchFamily="2" charset="0"/>
              </a:rPr>
              <a:t>hilitasi</a:t>
            </a:r>
            <a:r>
              <a:rPr lang="sk-SK" sz="2000" dirty="0">
                <a:solidFill>
                  <a:srgbClr val="617875"/>
                </a:solidFill>
                <a:latin typeface="Helvetica" pitchFamily="2" charset="0"/>
              </a:rPr>
              <a:t> </a:t>
            </a:r>
            <a:r>
              <a:rPr lang="sk-SK" sz="2000" dirty="0" err="1">
                <a:solidFill>
                  <a:srgbClr val="617875"/>
                </a:solidFill>
                <a:latin typeface="Helvetica" pitchFamily="2" charset="0"/>
              </a:rPr>
              <a:t>sum</a:t>
            </a:r>
            <a:r>
              <a:rPr lang="sk-SK" sz="2000" dirty="0">
                <a:solidFill>
                  <a:srgbClr val="617875"/>
                </a:solidFill>
                <a:latin typeface="Helvetica" pitchFamily="2" charset="0"/>
              </a:rPr>
              <a:t> </a:t>
            </a:r>
            <a:r>
              <a:rPr lang="sk-SK" sz="2000" dirty="0" err="1">
                <a:solidFill>
                  <a:srgbClr val="617875"/>
                </a:solidFill>
                <a:latin typeface="Helvetica" pitchFamily="2" charset="0"/>
              </a:rPr>
              <a:t>hilitasi</a:t>
            </a:r>
            <a:r>
              <a:rPr lang="sk-SK" sz="2000" dirty="0">
                <a:solidFill>
                  <a:srgbClr val="617875"/>
                </a:solidFill>
                <a:latin typeface="Helvetica" pitchFamily="2" charset="0"/>
              </a:rPr>
              <a:t> </a:t>
            </a:r>
            <a:r>
              <a:rPr lang="sk-SK" sz="2000" dirty="0" err="1">
                <a:solidFill>
                  <a:srgbClr val="617875"/>
                </a:solidFill>
                <a:latin typeface="Helvetica" pitchFamily="2" charset="0"/>
              </a:rPr>
              <a:t>sum</a:t>
            </a:r>
            <a:r>
              <a:rPr lang="sk-SK" sz="2000" dirty="0">
                <a:solidFill>
                  <a:srgbClr val="617875"/>
                </a:solidFill>
                <a:latin typeface="Helvetica" pitchFamily="2" charset="0"/>
              </a:rPr>
              <a:t> </a:t>
            </a:r>
            <a:r>
              <a:rPr lang="sk-SK" sz="2000" dirty="0" err="1">
                <a:solidFill>
                  <a:srgbClr val="617875"/>
                </a:solidFill>
                <a:latin typeface="Helvetica" pitchFamily="2" charset="0"/>
              </a:rPr>
              <a:t>hilitasi</a:t>
            </a:r>
            <a:r>
              <a:rPr lang="sk-SK" sz="2000" dirty="0">
                <a:solidFill>
                  <a:srgbClr val="617875"/>
                </a:solidFill>
                <a:latin typeface="Helvetica" pitchFamily="2" charset="0"/>
              </a:rPr>
              <a:t> </a:t>
            </a:r>
            <a:r>
              <a:rPr lang="sk-SK" sz="2000" dirty="0" err="1">
                <a:solidFill>
                  <a:srgbClr val="617875"/>
                </a:solidFill>
                <a:latin typeface="Helvetica" pitchFamily="2" charset="0"/>
              </a:rPr>
              <a:t>Tecum</a:t>
            </a:r>
            <a:r>
              <a:rPr lang="sk-SK" sz="2000" dirty="0">
                <a:solidFill>
                  <a:srgbClr val="617875"/>
                </a:solidFill>
                <a:latin typeface="Helvetica" pitchFamily="2" charset="0"/>
              </a:rPr>
              <a:t> </a:t>
            </a:r>
            <a:r>
              <a:rPr lang="sk-SK" sz="2000" dirty="0" err="1">
                <a:solidFill>
                  <a:srgbClr val="617875"/>
                </a:solidFill>
                <a:latin typeface="Helvetica" pitchFamily="2" charset="0"/>
              </a:rPr>
              <a:t>quaerat</a:t>
            </a:r>
            <a:endParaRPr lang="sk-SK" sz="2000" dirty="0">
              <a:solidFill>
                <a:srgbClr val="617875"/>
              </a:solidFill>
              <a:latin typeface="Helvetica" pitchFamily="2" charset="0"/>
            </a:endParaRPr>
          </a:p>
          <a:p>
            <a:r>
              <a:rPr lang="sk-SK" sz="2000" dirty="0" err="1">
                <a:solidFill>
                  <a:srgbClr val="617875"/>
                </a:solidFill>
                <a:latin typeface="Helvetica" pitchFamily="2" charset="0"/>
              </a:rPr>
              <a:t>iusanitis</a:t>
            </a:r>
            <a:r>
              <a:rPr lang="sk-SK" sz="2000" dirty="0">
                <a:solidFill>
                  <a:srgbClr val="617875"/>
                </a:solidFill>
                <a:latin typeface="Helvetica" pitchFamily="2" charset="0"/>
              </a:rPr>
              <a:t> </a:t>
            </a:r>
            <a:r>
              <a:rPr lang="sk-SK" sz="2000" dirty="0" err="1">
                <a:solidFill>
                  <a:srgbClr val="617875"/>
                </a:solidFill>
                <a:latin typeface="Helvetica" pitchFamily="2" charset="0"/>
              </a:rPr>
              <a:t>eatus</a:t>
            </a:r>
            <a:r>
              <a:rPr lang="sk-SK" sz="2000" dirty="0">
                <a:solidFill>
                  <a:srgbClr val="617875"/>
                </a:solidFill>
                <a:latin typeface="Helvetica" pitchFamily="2" charset="0"/>
              </a:rPr>
              <a:t> </a:t>
            </a:r>
            <a:r>
              <a:rPr lang="sk-SK" sz="2000" dirty="0" err="1">
                <a:solidFill>
                  <a:srgbClr val="617875"/>
                </a:solidFill>
                <a:latin typeface="Helvetica" pitchFamily="2" charset="0"/>
              </a:rPr>
              <a:t>earum</a:t>
            </a:r>
            <a:r>
              <a:rPr lang="sk-SK" sz="2000" dirty="0">
                <a:solidFill>
                  <a:srgbClr val="617875"/>
                </a:solidFill>
                <a:latin typeface="Helvetica" pitchFamily="2" charset="0"/>
              </a:rPr>
              <a:t> </a:t>
            </a:r>
            <a:r>
              <a:rPr lang="sk-SK" sz="2000" dirty="0" err="1">
                <a:solidFill>
                  <a:srgbClr val="617875"/>
                </a:solidFill>
                <a:latin typeface="Helvetica" pitchFamily="2" charset="0"/>
              </a:rPr>
              <a:t>fuga</a:t>
            </a:r>
            <a:r>
              <a:rPr lang="sk-SK" sz="2000" dirty="0">
                <a:solidFill>
                  <a:srgbClr val="617875"/>
                </a:solidFill>
                <a:latin typeface="Helvetica" pitchFamily="2" charset="0"/>
              </a:rPr>
              <a:t>. Et </a:t>
            </a:r>
            <a:r>
              <a:rPr lang="sk-SK" sz="2000" dirty="0" err="1">
                <a:solidFill>
                  <a:srgbClr val="617875"/>
                </a:solidFill>
                <a:latin typeface="Helvetica" pitchFamily="2" charset="0"/>
              </a:rPr>
              <a:t>atemporeni</a:t>
            </a:r>
            <a:r>
              <a:rPr lang="sk-SK" sz="2000" dirty="0">
                <a:solidFill>
                  <a:srgbClr val="617875"/>
                </a:solidFill>
                <a:latin typeface="Helvetica" pitchFamily="2" charset="0"/>
              </a:rPr>
              <a:t> </a:t>
            </a:r>
            <a:r>
              <a:rPr lang="sk-SK" sz="2000" dirty="0" err="1">
                <a:solidFill>
                  <a:srgbClr val="617875"/>
                </a:solidFill>
                <a:latin typeface="Helvetica" pitchFamily="2" charset="0"/>
              </a:rPr>
              <a:t>omnis</a:t>
            </a:r>
            <a:r>
              <a:rPr lang="sk-SK" sz="2000" dirty="0">
                <a:solidFill>
                  <a:srgbClr val="617875"/>
                </a:solidFill>
                <a:latin typeface="Helvetica" pitchFamily="2" charset="0"/>
              </a:rPr>
              <a:t> </a:t>
            </a:r>
            <a:r>
              <a:rPr lang="sk-SK" sz="2000" dirty="0" err="1">
                <a:solidFill>
                  <a:srgbClr val="617875"/>
                </a:solidFill>
                <a:latin typeface="Helvetica" pitchFamily="2" charset="0"/>
              </a:rPr>
              <a:t>ventum</a:t>
            </a:r>
            <a:r>
              <a:rPr lang="sk-SK" sz="2000" dirty="0">
                <a:solidFill>
                  <a:srgbClr val="617875"/>
                </a:solidFill>
                <a:latin typeface="Helvetica" pitchFamily="2" charset="0"/>
              </a:rPr>
              <a:t>, es </a:t>
            </a:r>
            <a:r>
              <a:rPr lang="sk-SK" sz="2000" dirty="0" err="1">
                <a:solidFill>
                  <a:srgbClr val="617875"/>
                </a:solidFill>
                <a:latin typeface="Helvetica" pitchFamily="2" charset="0"/>
              </a:rPr>
              <a:t>eiur</a:t>
            </a:r>
            <a:r>
              <a:rPr lang="sk-SK" sz="2000" dirty="0">
                <a:solidFill>
                  <a:srgbClr val="617875"/>
                </a:solidFill>
                <a:latin typeface="Helvetica" pitchFamily="2" charset="0"/>
              </a:rPr>
              <a:t>?</a:t>
            </a:r>
          </a:p>
          <a:p>
            <a:endParaRPr lang="sk-SK" sz="2000" dirty="0">
              <a:solidFill>
                <a:srgbClr val="617875"/>
              </a:solidFill>
              <a:latin typeface="Helvetica" pitchFamily="2" charset="0"/>
            </a:endParaRPr>
          </a:p>
          <a:p>
            <a:r>
              <a:rPr lang="sk-SK" sz="2000" dirty="0" err="1">
                <a:solidFill>
                  <a:srgbClr val="617875"/>
                </a:solidFill>
                <a:latin typeface="Helvetica" pitchFamily="2" charset="0"/>
              </a:rPr>
              <a:t>Coreiumet</a:t>
            </a:r>
            <a:r>
              <a:rPr lang="sk-SK" sz="2000" dirty="0">
                <a:solidFill>
                  <a:srgbClr val="617875"/>
                </a:solidFill>
                <a:latin typeface="Helvetica" pitchFamily="2" charset="0"/>
              </a:rPr>
              <a:t> </a:t>
            </a:r>
            <a:r>
              <a:rPr lang="sk-SK" sz="2000" dirty="0" err="1">
                <a:solidFill>
                  <a:srgbClr val="617875"/>
                </a:solidFill>
                <a:latin typeface="Helvetica" pitchFamily="2" charset="0"/>
              </a:rPr>
              <a:t>dolum</a:t>
            </a:r>
            <a:r>
              <a:rPr lang="sk-SK" sz="2000" dirty="0">
                <a:solidFill>
                  <a:srgbClr val="617875"/>
                </a:solidFill>
                <a:latin typeface="Helvetica" pitchFamily="2" charset="0"/>
              </a:rPr>
              <a:t> </a:t>
            </a:r>
            <a:r>
              <a:rPr lang="sk-SK" sz="2000" dirty="0" err="1">
                <a:solidFill>
                  <a:srgbClr val="617875"/>
                </a:solidFill>
                <a:latin typeface="Helvetica" pitchFamily="2" charset="0"/>
              </a:rPr>
              <a:t>dolum</a:t>
            </a:r>
            <a:r>
              <a:rPr lang="sk-SK" sz="2000" dirty="0">
                <a:solidFill>
                  <a:srgbClr val="617875"/>
                </a:solidFill>
                <a:latin typeface="Helvetica" pitchFamily="2" charset="0"/>
              </a:rPr>
              <a:t> </a:t>
            </a:r>
            <a:r>
              <a:rPr lang="sk-SK" sz="2000" dirty="0" err="1">
                <a:solidFill>
                  <a:srgbClr val="617875"/>
                </a:solidFill>
                <a:latin typeface="Helvetica" pitchFamily="2" charset="0"/>
              </a:rPr>
              <a:t>hilitasi</a:t>
            </a:r>
            <a:r>
              <a:rPr lang="sk-SK" sz="2000" dirty="0">
                <a:solidFill>
                  <a:srgbClr val="617875"/>
                </a:solidFill>
                <a:latin typeface="Helvetica" pitchFamily="2" charset="0"/>
              </a:rPr>
              <a:t> </a:t>
            </a:r>
            <a:r>
              <a:rPr lang="sk-SK" sz="2000" dirty="0" err="1">
                <a:solidFill>
                  <a:srgbClr val="617875"/>
                </a:solidFill>
                <a:latin typeface="Helvetica" pitchFamily="2" charset="0"/>
              </a:rPr>
              <a:t>sum</a:t>
            </a:r>
            <a:r>
              <a:rPr lang="sk-SK" sz="2000" dirty="0">
                <a:solidFill>
                  <a:srgbClr val="617875"/>
                </a:solidFill>
                <a:latin typeface="Helvetica" pitchFamily="2" charset="0"/>
              </a:rPr>
              <a:t> </a:t>
            </a:r>
            <a:r>
              <a:rPr lang="sk-SK" sz="2000" dirty="0" err="1">
                <a:solidFill>
                  <a:srgbClr val="617875"/>
                </a:solidFill>
                <a:latin typeface="Helvetica" pitchFamily="2" charset="0"/>
              </a:rPr>
              <a:t>hilitasi</a:t>
            </a:r>
            <a:r>
              <a:rPr lang="sk-SK" sz="2000" dirty="0">
                <a:solidFill>
                  <a:srgbClr val="617875"/>
                </a:solidFill>
                <a:latin typeface="Helvetica" pitchFamily="2" charset="0"/>
              </a:rPr>
              <a:t> </a:t>
            </a:r>
            <a:r>
              <a:rPr lang="sk-SK" sz="2000" dirty="0" err="1">
                <a:solidFill>
                  <a:srgbClr val="617875"/>
                </a:solidFill>
                <a:latin typeface="Helvetica" pitchFamily="2" charset="0"/>
              </a:rPr>
              <a:t>sum</a:t>
            </a:r>
            <a:r>
              <a:rPr lang="sk-SK" sz="2000" dirty="0">
                <a:solidFill>
                  <a:srgbClr val="617875"/>
                </a:solidFill>
                <a:latin typeface="Helvetica" pitchFamily="2" charset="0"/>
              </a:rPr>
              <a:t> </a:t>
            </a:r>
            <a:r>
              <a:rPr lang="sk-SK" sz="2000" dirty="0" err="1">
                <a:solidFill>
                  <a:srgbClr val="617875"/>
                </a:solidFill>
                <a:latin typeface="Helvetica" pitchFamily="2" charset="0"/>
              </a:rPr>
              <a:t>hilitasi</a:t>
            </a:r>
            <a:r>
              <a:rPr lang="sk-SK" sz="2000" dirty="0">
                <a:solidFill>
                  <a:srgbClr val="617875"/>
                </a:solidFill>
                <a:latin typeface="Helvetica" pitchFamily="2" charset="0"/>
              </a:rPr>
              <a:t> </a:t>
            </a:r>
            <a:r>
              <a:rPr lang="sk-SK" sz="2000" dirty="0" err="1">
                <a:solidFill>
                  <a:srgbClr val="617875"/>
                </a:solidFill>
                <a:latin typeface="Helvetica" pitchFamily="2" charset="0"/>
              </a:rPr>
              <a:t>Tecum</a:t>
            </a:r>
            <a:r>
              <a:rPr lang="sk-SK" sz="2000" dirty="0">
                <a:solidFill>
                  <a:srgbClr val="617875"/>
                </a:solidFill>
                <a:latin typeface="Helvetica" pitchFamily="2" charset="0"/>
              </a:rPr>
              <a:t> </a:t>
            </a:r>
            <a:r>
              <a:rPr lang="sk-SK" sz="2000" dirty="0" err="1">
                <a:solidFill>
                  <a:srgbClr val="617875"/>
                </a:solidFill>
                <a:latin typeface="Helvetica" pitchFamily="2" charset="0"/>
              </a:rPr>
              <a:t>quaerat</a:t>
            </a:r>
            <a:endParaRPr lang="sk-SK" sz="2000" dirty="0">
              <a:solidFill>
                <a:srgbClr val="617875"/>
              </a:solidFill>
              <a:latin typeface="Helvetica" pitchFamily="2" charset="0"/>
            </a:endParaRPr>
          </a:p>
          <a:p>
            <a:r>
              <a:rPr lang="sk-SK" sz="2000" dirty="0" err="1">
                <a:solidFill>
                  <a:srgbClr val="617875"/>
                </a:solidFill>
                <a:latin typeface="Helvetica" pitchFamily="2" charset="0"/>
              </a:rPr>
              <a:t>iusanitis</a:t>
            </a:r>
            <a:r>
              <a:rPr lang="sk-SK" sz="2000" dirty="0">
                <a:solidFill>
                  <a:srgbClr val="617875"/>
                </a:solidFill>
                <a:latin typeface="Helvetica" pitchFamily="2" charset="0"/>
              </a:rPr>
              <a:t> </a:t>
            </a:r>
            <a:r>
              <a:rPr lang="sk-SK" sz="2000" dirty="0" err="1">
                <a:solidFill>
                  <a:srgbClr val="617875"/>
                </a:solidFill>
                <a:latin typeface="Helvetica" pitchFamily="2" charset="0"/>
              </a:rPr>
              <a:t>eatus</a:t>
            </a:r>
            <a:r>
              <a:rPr lang="sk-SK" sz="2000" dirty="0">
                <a:solidFill>
                  <a:srgbClr val="617875"/>
                </a:solidFill>
                <a:latin typeface="Helvetica" pitchFamily="2" charset="0"/>
              </a:rPr>
              <a:t> </a:t>
            </a:r>
            <a:r>
              <a:rPr lang="sk-SK" sz="2000" dirty="0" err="1">
                <a:solidFill>
                  <a:srgbClr val="617875"/>
                </a:solidFill>
                <a:latin typeface="Helvetica" pitchFamily="2" charset="0"/>
              </a:rPr>
              <a:t>earum</a:t>
            </a:r>
            <a:r>
              <a:rPr lang="sk-SK" sz="2000" dirty="0">
                <a:solidFill>
                  <a:srgbClr val="617875"/>
                </a:solidFill>
                <a:latin typeface="Helvetica" pitchFamily="2" charset="0"/>
              </a:rPr>
              <a:t> </a:t>
            </a:r>
            <a:r>
              <a:rPr lang="sk-SK" sz="2000" dirty="0" err="1">
                <a:solidFill>
                  <a:srgbClr val="617875"/>
                </a:solidFill>
                <a:latin typeface="Helvetica" pitchFamily="2" charset="0"/>
              </a:rPr>
              <a:t>fuga</a:t>
            </a:r>
            <a:r>
              <a:rPr lang="sk-SK" sz="2000" dirty="0">
                <a:solidFill>
                  <a:srgbClr val="617875"/>
                </a:solidFill>
                <a:latin typeface="Helvetica" pitchFamily="2" charset="0"/>
              </a:rPr>
              <a:t>. Et </a:t>
            </a:r>
            <a:r>
              <a:rPr lang="sk-SK" sz="2000" dirty="0" err="1">
                <a:solidFill>
                  <a:srgbClr val="617875"/>
                </a:solidFill>
                <a:latin typeface="Helvetica" pitchFamily="2" charset="0"/>
              </a:rPr>
              <a:t>atemporeni</a:t>
            </a:r>
            <a:r>
              <a:rPr lang="sk-SK" sz="2000" dirty="0">
                <a:solidFill>
                  <a:srgbClr val="617875"/>
                </a:solidFill>
                <a:latin typeface="Helvetica" pitchFamily="2" charset="0"/>
              </a:rPr>
              <a:t> </a:t>
            </a:r>
            <a:r>
              <a:rPr lang="sk-SK" sz="2000" dirty="0" err="1">
                <a:solidFill>
                  <a:srgbClr val="617875"/>
                </a:solidFill>
                <a:latin typeface="Helvetica" pitchFamily="2" charset="0"/>
              </a:rPr>
              <a:t>omnis</a:t>
            </a:r>
            <a:r>
              <a:rPr lang="sk-SK" sz="2000" dirty="0">
                <a:solidFill>
                  <a:srgbClr val="617875"/>
                </a:solidFill>
                <a:latin typeface="Helvetica" pitchFamily="2" charset="0"/>
              </a:rPr>
              <a:t> </a:t>
            </a:r>
            <a:r>
              <a:rPr lang="sk-SK" sz="2000" dirty="0" err="1">
                <a:solidFill>
                  <a:srgbClr val="617875"/>
                </a:solidFill>
                <a:latin typeface="Helvetica" pitchFamily="2" charset="0"/>
              </a:rPr>
              <a:t>ventum</a:t>
            </a:r>
            <a:r>
              <a:rPr lang="sk-SK" sz="2000" dirty="0">
                <a:solidFill>
                  <a:srgbClr val="617875"/>
                </a:solidFill>
                <a:latin typeface="Helvetica" pitchFamily="2" charset="0"/>
              </a:rPr>
              <a:t>, es </a:t>
            </a:r>
            <a:r>
              <a:rPr lang="sk-SK" sz="2000" dirty="0" err="1">
                <a:solidFill>
                  <a:srgbClr val="617875"/>
                </a:solidFill>
                <a:latin typeface="Helvetica" pitchFamily="2" charset="0"/>
              </a:rPr>
              <a:t>eiur</a:t>
            </a:r>
            <a:r>
              <a:rPr lang="sk-SK" sz="2000" dirty="0">
                <a:solidFill>
                  <a:srgbClr val="617875"/>
                </a:solidFill>
                <a:latin typeface="Helvetica" pitchFamily="2" charset="0"/>
              </a:rPr>
              <a:t>?</a:t>
            </a:r>
          </a:p>
          <a:p>
            <a:endParaRPr lang="sk-SK" dirty="0"/>
          </a:p>
          <a:p>
            <a:r>
              <a:rPr lang="sk-SK" sz="2000" dirty="0" err="1">
                <a:solidFill>
                  <a:srgbClr val="617875"/>
                </a:solidFill>
                <a:latin typeface="Helvetica" pitchFamily="2" charset="0"/>
              </a:rPr>
              <a:t>Coreiumet</a:t>
            </a:r>
            <a:r>
              <a:rPr lang="sk-SK" sz="2000" dirty="0">
                <a:solidFill>
                  <a:srgbClr val="617875"/>
                </a:solidFill>
                <a:latin typeface="Helvetica" pitchFamily="2" charset="0"/>
              </a:rPr>
              <a:t> </a:t>
            </a:r>
            <a:r>
              <a:rPr lang="sk-SK" sz="2000" dirty="0" err="1">
                <a:solidFill>
                  <a:srgbClr val="617875"/>
                </a:solidFill>
                <a:latin typeface="Helvetica" pitchFamily="2" charset="0"/>
              </a:rPr>
              <a:t>dolum</a:t>
            </a:r>
            <a:r>
              <a:rPr lang="sk-SK" sz="2000" dirty="0">
                <a:solidFill>
                  <a:srgbClr val="617875"/>
                </a:solidFill>
                <a:latin typeface="Helvetica" pitchFamily="2" charset="0"/>
              </a:rPr>
              <a:t> </a:t>
            </a:r>
            <a:r>
              <a:rPr lang="sk-SK" sz="2000" dirty="0" err="1">
                <a:solidFill>
                  <a:srgbClr val="617875"/>
                </a:solidFill>
                <a:latin typeface="Helvetica" pitchFamily="2" charset="0"/>
              </a:rPr>
              <a:t>dolum</a:t>
            </a:r>
            <a:r>
              <a:rPr lang="sk-SK" sz="2000" dirty="0">
                <a:solidFill>
                  <a:srgbClr val="617875"/>
                </a:solidFill>
                <a:latin typeface="Helvetica" pitchFamily="2" charset="0"/>
              </a:rPr>
              <a:t> </a:t>
            </a:r>
            <a:r>
              <a:rPr lang="sk-SK" sz="2000" dirty="0" err="1">
                <a:solidFill>
                  <a:srgbClr val="617875"/>
                </a:solidFill>
                <a:latin typeface="Helvetica" pitchFamily="2" charset="0"/>
              </a:rPr>
              <a:t>hilitasi</a:t>
            </a:r>
            <a:r>
              <a:rPr lang="sk-SK" sz="2000" dirty="0">
                <a:solidFill>
                  <a:srgbClr val="617875"/>
                </a:solidFill>
                <a:latin typeface="Helvetica" pitchFamily="2" charset="0"/>
              </a:rPr>
              <a:t> </a:t>
            </a:r>
            <a:r>
              <a:rPr lang="sk-SK" sz="2000" dirty="0" err="1">
                <a:solidFill>
                  <a:srgbClr val="617875"/>
                </a:solidFill>
                <a:latin typeface="Helvetica" pitchFamily="2" charset="0"/>
              </a:rPr>
              <a:t>sum</a:t>
            </a:r>
            <a:r>
              <a:rPr lang="sk-SK" sz="2000" dirty="0">
                <a:solidFill>
                  <a:srgbClr val="617875"/>
                </a:solidFill>
                <a:latin typeface="Helvetica" pitchFamily="2" charset="0"/>
              </a:rPr>
              <a:t> </a:t>
            </a:r>
            <a:r>
              <a:rPr lang="sk-SK" sz="2000" dirty="0" err="1">
                <a:solidFill>
                  <a:srgbClr val="617875"/>
                </a:solidFill>
                <a:latin typeface="Helvetica" pitchFamily="2" charset="0"/>
              </a:rPr>
              <a:t>hilitasi</a:t>
            </a:r>
            <a:r>
              <a:rPr lang="sk-SK" sz="2000" dirty="0">
                <a:solidFill>
                  <a:srgbClr val="617875"/>
                </a:solidFill>
                <a:latin typeface="Helvetica" pitchFamily="2" charset="0"/>
              </a:rPr>
              <a:t> </a:t>
            </a:r>
            <a:r>
              <a:rPr lang="sk-SK" sz="2000" dirty="0" err="1">
                <a:solidFill>
                  <a:srgbClr val="617875"/>
                </a:solidFill>
                <a:latin typeface="Helvetica" pitchFamily="2" charset="0"/>
              </a:rPr>
              <a:t>sum</a:t>
            </a:r>
            <a:r>
              <a:rPr lang="sk-SK" sz="2000" dirty="0">
                <a:solidFill>
                  <a:srgbClr val="617875"/>
                </a:solidFill>
                <a:latin typeface="Helvetica" pitchFamily="2" charset="0"/>
              </a:rPr>
              <a:t> </a:t>
            </a:r>
            <a:r>
              <a:rPr lang="sk-SK" sz="2000" dirty="0" err="1">
                <a:solidFill>
                  <a:srgbClr val="617875"/>
                </a:solidFill>
                <a:latin typeface="Helvetica" pitchFamily="2" charset="0"/>
              </a:rPr>
              <a:t>hilitasi</a:t>
            </a:r>
            <a:r>
              <a:rPr lang="sk-SK" sz="2000" dirty="0">
                <a:solidFill>
                  <a:srgbClr val="617875"/>
                </a:solidFill>
                <a:latin typeface="Helvetica" pitchFamily="2" charset="0"/>
              </a:rPr>
              <a:t> </a:t>
            </a:r>
            <a:r>
              <a:rPr lang="sk-SK" sz="2000" dirty="0" err="1">
                <a:solidFill>
                  <a:srgbClr val="617875"/>
                </a:solidFill>
                <a:latin typeface="Helvetica" pitchFamily="2" charset="0"/>
              </a:rPr>
              <a:t>Tecum</a:t>
            </a:r>
            <a:r>
              <a:rPr lang="sk-SK" sz="2000" dirty="0">
                <a:solidFill>
                  <a:srgbClr val="617875"/>
                </a:solidFill>
                <a:latin typeface="Helvetica" pitchFamily="2" charset="0"/>
              </a:rPr>
              <a:t> </a:t>
            </a:r>
            <a:r>
              <a:rPr lang="sk-SK" sz="2000" dirty="0" err="1">
                <a:solidFill>
                  <a:srgbClr val="617875"/>
                </a:solidFill>
                <a:latin typeface="Helvetica" pitchFamily="2" charset="0"/>
              </a:rPr>
              <a:t>quaerat</a:t>
            </a:r>
            <a:endParaRPr lang="sk-SK" sz="2000" dirty="0">
              <a:solidFill>
                <a:srgbClr val="617875"/>
              </a:solidFill>
              <a:latin typeface="Helvetica" pitchFamily="2" charset="0"/>
            </a:endParaRPr>
          </a:p>
          <a:p>
            <a:r>
              <a:rPr lang="sk-SK" sz="2000" dirty="0" err="1">
                <a:solidFill>
                  <a:srgbClr val="617875"/>
                </a:solidFill>
                <a:latin typeface="Helvetica" pitchFamily="2" charset="0"/>
              </a:rPr>
              <a:t>iusanitis</a:t>
            </a:r>
            <a:r>
              <a:rPr lang="sk-SK" sz="2000" dirty="0">
                <a:solidFill>
                  <a:srgbClr val="617875"/>
                </a:solidFill>
                <a:latin typeface="Helvetica" pitchFamily="2" charset="0"/>
              </a:rPr>
              <a:t> </a:t>
            </a:r>
            <a:r>
              <a:rPr lang="sk-SK" sz="2000" dirty="0" err="1">
                <a:solidFill>
                  <a:srgbClr val="617875"/>
                </a:solidFill>
                <a:latin typeface="Helvetica" pitchFamily="2" charset="0"/>
              </a:rPr>
              <a:t>eatus</a:t>
            </a:r>
            <a:r>
              <a:rPr lang="sk-SK" sz="2000" dirty="0">
                <a:solidFill>
                  <a:srgbClr val="617875"/>
                </a:solidFill>
                <a:latin typeface="Helvetica" pitchFamily="2" charset="0"/>
              </a:rPr>
              <a:t> </a:t>
            </a:r>
            <a:r>
              <a:rPr lang="sk-SK" sz="2000" dirty="0" err="1">
                <a:solidFill>
                  <a:srgbClr val="617875"/>
                </a:solidFill>
                <a:latin typeface="Helvetica" pitchFamily="2" charset="0"/>
              </a:rPr>
              <a:t>earum</a:t>
            </a:r>
            <a:r>
              <a:rPr lang="sk-SK" sz="2000" dirty="0">
                <a:solidFill>
                  <a:srgbClr val="617875"/>
                </a:solidFill>
                <a:latin typeface="Helvetica" pitchFamily="2" charset="0"/>
              </a:rPr>
              <a:t> </a:t>
            </a:r>
            <a:r>
              <a:rPr lang="sk-SK" sz="2000" dirty="0" err="1">
                <a:solidFill>
                  <a:srgbClr val="617875"/>
                </a:solidFill>
                <a:latin typeface="Helvetica" pitchFamily="2" charset="0"/>
              </a:rPr>
              <a:t>fuga</a:t>
            </a:r>
            <a:r>
              <a:rPr lang="sk-SK" sz="2000" dirty="0">
                <a:solidFill>
                  <a:srgbClr val="617875"/>
                </a:solidFill>
                <a:latin typeface="Helvetica" pitchFamily="2" charset="0"/>
              </a:rPr>
              <a:t>. Et </a:t>
            </a:r>
            <a:r>
              <a:rPr lang="sk-SK" sz="2000" dirty="0" err="1">
                <a:solidFill>
                  <a:srgbClr val="617875"/>
                </a:solidFill>
                <a:latin typeface="Helvetica" pitchFamily="2" charset="0"/>
              </a:rPr>
              <a:t>atemporeni</a:t>
            </a:r>
            <a:r>
              <a:rPr lang="sk-SK" sz="2000" dirty="0">
                <a:solidFill>
                  <a:srgbClr val="617875"/>
                </a:solidFill>
                <a:latin typeface="Helvetica" pitchFamily="2" charset="0"/>
              </a:rPr>
              <a:t> </a:t>
            </a:r>
            <a:r>
              <a:rPr lang="sk-SK" sz="2000" dirty="0" err="1">
                <a:solidFill>
                  <a:srgbClr val="617875"/>
                </a:solidFill>
                <a:latin typeface="Helvetica" pitchFamily="2" charset="0"/>
              </a:rPr>
              <a:t>omnis</a:t>
            </a:r>
            <a:r>
              <a:rPr lang="sk-SK" sz="2000" dirty="0">
                <a:solidFill>
                  <a:srgbClr val="617875"/>
                </a:solidFill>
                <a:latin typeface="Helvetica" pitchFamily="2" charset="0"/>
              </a:rPr>
              <a:t> </a:t>
            </a:r>
            <a:r>
              <a:rPr lang="sk-SK" sz="2000" dirty="0" err="1">
                <a:solidFill>
                  <a:srgbClr val="617875"/>
                </a:solidFill>
                <a:latin typeface="Helvetica" pitchFamily="2" charset="0"/>
              </a:rPr>
              <a:t>ventum</a:t>
            </a:r>
            <a:r>
              <a:rPr lang="sk-SK" sz="2000" dirty="0">
                <a:solidFill>
                  <a:srgbClr val="617875"/>
                </a:solidFill>
                <a:latin typeface="Helvetica" pitchFamily="2" charset="0"/>
              </a:rPr>
              <a:t>, es </a:t>
            </a:r>
            <a:r>
              <a:rPr lang="sk-SK" sz="2000" dirty="0" err="1">
                <a:solidFill>
                  <a:srgbClr val="617875"/>
                </a:solidFill>
                <a:latin typeface="Helvetica" pitchFamily="2" charset="0"/>
              </a:rPr>
              <a:t>eiur</a:t>
            </a:r>
            <a:r>
              <a:rPr lang="sk-SK" sz="2000" dirty="0">
                <a:solidFill>
                  <a:srgbClr val="617875"/>
                </a:solidFill>
                <a:latin typeface="Helvetica" pitchFamily="2" charset="0"/>
              </a:rPr>
              <a:t>?</a:t>
            </a:r>
          </a:p>
          <a:p>
            <a:endParaRPr lang="sk-SK" sz="2000" dirty="0">
              <a:solidFill>
                <a:srgbClr val="617875"/>
              </a:solidFill>
              <a:latin typeface="Helvetica" pitchFamily="2" charset="0"/>
            </a:endParaRPr>
          </a:p>
          <a:p>
            <a:r>
              <a:rPr lang="sk-SK" sz="2000" dirty="0" err="1">
                <a:solidFill>
                  <a:srgbClr val="617875"/>
                </a:solidFill>
                <a:latin typeface="Helvetica" pitchFamily="2" charset="0"/>
              </a:rPr>
              <a:t>Coreiumet</a:t>
            </a:r>
            <a:r>
              <a:rPr lang="sk-SK" sz="2000" dirty="0">
                <a:solidFill>
                  <a:srgbClr val="617875"/>
                </a:solidFill>
                <a:latin typeface="Helvetica" pitchFamily="2" charset="0"/>
              </a:rPr>
              <a:t> </a:t>
            </a:r>
            <a:r>
              <a:rPr lang="sk-SK" sz="2000" dirty="0" err="1">
                <a:solidFill>
                  <a:srgbClr val="617875"/>
                </a:solidFill>
                <a:latin typeface="Helvetica" pitchFamily="2" charset="0"/>
              </a:rPr>
              <a:t>dolum</a:t>
            </a:r>
            <a:r>
              <a:rPr lang="sk-SK" sz="2000" dirty="0">
                <a:solidFill>
                  <a:srgbClr val="617875"/>
                </a:solidFill>
                <a:latin typeface="Helvetica" pitchFamily="2" charset="0"/>
              </a:rPr>
              <a:t> </a:t>
            </a:r>
            <a:r>
              <a:rPr lang="sk-SK" sz="2000" dirty="0" err="1">
                <a:solidFill>
                  <a:srgbClr val="617875"/>
                </a:solidFill>
                <a:latin typeface="Helvetica" pitchFamily="2" charset="0"/>
              </a:rPr>
              <a:t>dolum</a:t>
            </a:r>
            <a:r>
              <a:rPr lang="sk-SK" sz="2000" dirty="0">
                <a:solidFill>
                  <a:srgbClr val="617875"/>
                </a:solidFill>
                <a:latin typeface="Helvetica" pitchFamily="2" charset="0"/>
              </a:rPr>
              <a:t> </a:t>
            </a:r>
            <a:r>
              <a:rPr lang="sk-SK" sz="2000" dirty="0" err="1">
                <a:solidFill>
                  <a:srgbClr val="617875"/>
                </a:solidFill>
                <a:latin typeface="Helvetica" pitchFamily="2" charset="0"/>
              </a:rPr>
              <a:t>hilitasi</a:t>
            </a:r>
            <a:r>
              <a:rPr lang="sk-SK" sz="2000" dirty="0">
                <a:solidFill>
                  <a:srgbClr val="617875"/>
                </a:solidFill>
                <a:latin typeface="Helvetica" pitchFamily="2" charset="0"/>
              </a:rPr>
              <a:t> </a:t>
            </a:r>
            <a:r>
              <a:rPr lang="sk-SK" sz="2000" dirty="0" err="1">
                <a:solidFill>
                  <a:srgbClr val="617875"/>
                </a:solidFill>
                <a:latin typeface="Helvetica" pitchFamily="2" charset="0"/>
              </a:rPr>
              <a:t>sum</a:t>
            </a:r>
            <a:r>
              <a:rPr lang="sk-SK" sz="2000" dirty="0">
                <a:solidFill>
                  <a:srgbClr val="617875"/>
                </a:solidFill>
                <a:latin typeface="Helvetica" pitchFamily="2" charset="0"/>
              </a:rPr>
              <a:t> </a:t>
            </a:r>
            <a:r>
              <a:rPr lang="sk-SK" sz="2000" dirty="0" err="1">
                <a:solidFill>
                  <a:srgbClr val="617875"/>
                </a:solidFill>
                <a:latin typeface="Helvetica" pitchFamily="2" charset="0"/>
              </a:rPr>
              <a:t>hilitasi</a:t>
            </a:r>
            <a:r>
              <a:rPr lang="sk-SK" sz="2000" dirty="0">
                <a:solidFill>
                  <a:srgbClr val="617875"/>
                </a:solidFill>
                <a:latin typeface="Helvetica" pitchFamily="2" charset="0"/>
              </a:rPr>
              <a:t> </a:t>
            </a:r>
            <a:r>
              <a:rPr lang="sk-SK" sz="2000" dirty="0" err="1">
                <a:solidFill>
                  <a:srgbClr val="617875"/>
                </a:solidFill>
                <a:latin typeface="Helvetica" pitchFamily="2" charset="0"/>
              </a:rPr>
              <a:t>sum</a:t>
            </a:r>
            <a:r>
              <a:rPr lang="sk-SK" sz="2000" dirty="0">
                <a:solidFill>
                  <a:srgbClr val="617875"/>
                </a:solidFill>
                <a:latin typeface="Helvetica" pitchFamily="2" charset="0"/>
              </a:rPr>
              <a:t> </a:t>
            </a:r>
            <a:r>
              <a:rPr lang="sk-SK" sz="2000" dirty="0" err="1">
                <a:solidFill>
                  <a:srgbClr val="617875"/>
                </a:solidFill>
                <a:latin typeface="Helvetica" pitchFamily="2" charset="0"/>
              </a:rPr>
              <a:t>hilitasi</a:t>
            </a:r>
            <a:r>
              <a:rPr lang="sk-SK" sz="2000" dirty="0">
                <a:solidFill>
                  <a:srgbClr val="617875"/>
                </a:solidFill>
                <a:latin typeface="Helvetica" pitchFamily="2" charset="0"/>
              </a:rPr>
              <a:t> </a:t>
            </a:r>
            <a:r>
              <a:rPr lang="sk-SK" sz="2000" dirty="0" err="1">
                <a:solidFill>
                  <a:srgbClr val="617875"/>
                </a:solidFill>
                <a:latin typeface="Helvetica" pitchFamily="2" charset="0"/>
              </a:rPr>
              <a:t>Tecum</a:t>
            </a:r>
            <a:r>
              <a:rPr lang="sk-SK" sz="2000" dirty="0">
                <a:solidFill>
                  <a:srgbClr val="617875"/>
                </a:solidFill>
                <a:latin typeface="Helvetica" pitchFamily="2" charset="0"/>
              </a:rPr>
              <a:t> </a:t>
            </a:r>
            <a:r>
              <a:rPr lang="sk-SK" sz="2000" dirty="0" err="1">
                <a:solidFill>
                  <a:srgbClr val="617875"/>
                </a:solidFill>
                <a:latin typeface="Helvetica" pitchFamily="2" charset="0"/>
              </a:rPr>
              <a:t>quaerat</a:t>
            </a:r>
            <a:endParaRPr lang="sk-SK" sz="2000" dirty="0">
              <a:solidFill>
                <a:srgbClr val="617875"/>
              </a:solidFill>
              <a:latin typeface="Helvetica" pitchFamily="2" charset="0"/>
            </a:endParaRPr>
          </a:p>
          <a:p>
            <a:r>
              <a:rPr lang="sk-SK" sz="2000" dirty="0" err="1">
                <a:solidFill>
                  <a:srgbClr val="617875"/>
                </a:solidFill>
                <a:latin typeface="Helvetica" pitchFamily="2" charset="0"/>
              </a:rPr>
              <a:t>iusanitis</a:t>
            </a:r>
            <a:r>
              <a:rPr lang="sk-SK" sz="2000" dirty="0">
                <a:solidFill>
                  <a:srgbClr val="617875"/>
                </a:solidFill>
                <a:latin typeface="Helvetica" pitchFamily="2" charset="0"/>
              </a:rPr>
              <a:t> </a:t>
            </a:r>
            <a:r>
              <a:rPr lang="sk-SK" sz="2000" dirty="0" err="1">
                <a:solidFill>
                  <a:srgbClr val="617875"/>
                </a:solidFill>
                <a:latin typeface="Helvetica" pitchFamily="2" charset="0"/>
              </a:rPr>
              <a:t>eatus</a:t>
            </a:r>
            <a:r>
              <a:rPr lang="sk-SK" sz="2000" dirty="0">
                <a:solidFill>
                  <a:srgbClr val="617875"/>
                </a:solidFill>
                <a:latin typeface="Helvetica" pitchFamily="2" charset="0"/>
              </a:rPr>
              <a:t> </a:t>
            </a:r>
            <a:r>
              <a:rPr lang="sk-SK" sz="2000" dirty="0" err="1">
                <a:solidFill>
                  <a:srgbClr val="617875"/>
                </a:solidFill>
                <a:latin typeface="Helvetica" pitchFamily="2" charset="0"/>
              </a:rPr>
              <a:t>earum</a:t>
            </a:r>
            <a:r>
              <a:rPr lang="sk-SK" sz="2000" dirty="0">
                <a:solidFill>
                  <a:srgbClr val="617875"/>
                </a:solidFill>
                <a:latin typeface="Helvetica" pitchFamily="2" charset="0"/>
              </a:rPr>
              <a:t> </a:t>
            </a:r>
            <a:r>
              <a:rPr lang="sk-SK" sz="2000" dirty="0" err="1">
                <a:solidFill>
                  <a:srgbClr val="617875"/>
                </a:solidFill>
                <a:latin typeface="Helvetica" pitchFamily="2" charset="0"/>
              </a:rPr>
              <a:t>fuga</a:t>
            </a:r>
            <a:r>
              <a:rPr lang="sk-SK" sz="2000" dirty="0">
                <a:solidFill>
                  <a:srgbClr val="617875"/>
                </a:solidFill>
                <a:latin typeface="Helvetica" pitchFamily="2" charset="0"/>
              </a:rPr>
              <a:t>. Et </a:t>
            </a:r>
            <a:r>
              <a:rPr lang="sk-SK" sz="2000" dirty="0" err="1">
                <a:solidFill>
                  <a:srgbClr val="617875"/>
                </a:solidFill>
                <a:latin typeface="Helvetica" pitchFamily="2" charset="0"/>
              </a:rPr>
              <a:t>atemporeni</a:t>
            </a:r>
            <a:r>
              <a:rPr lang="sk-SK" sz="2000" dirty="0">
                <a:solidFill>
                  <a:srgbClr val="617875"/>
                </a:solidFill>
                <a:latin typeface="Helvetica" pitchFamily="2" charset="0"/>
              </a:rPr>
              <a:t> </a:t>
            </a:r>
            <a:r>
              <a:rPr lang="sk-SK" sz="2000" dirty="0" err="1">
                <a:solidFill>
                  <a:srgbClr val="617875"/>
                </a:solidFill>
                <a:latin typeface="Helvetica" pitchFamily="2" charset="0"/>
              </a:rPr>
              <a:t>omnis</a:t>
            </a:r>
            <a:r>
              <a:rPr lang="sk-SK" sz="2000" dirty="0">
                <a:solidFill>
                  <a:srgbClr val="617875"/>
                </a:solidFill>
                <a:latin typeface="Helvetica" pitchFamily="2" charset="0"/>
              </a:rPr>
              <a:t> </a:t>
            </a:r>
            <a:r>
              <a:rPr lang="sk-SK" sz="2000" dirty="0" err="1">
                <a:solidFill>
                  <a:srgbClr val="617875"/>
                </a:solidFill>
                <a:latin typeface="Helvetica" pitchFamily="2" charset="0"/>
              </a:rPr>
              <a:t>ventum</a:t>
            </a:r>
            <a:r>
              <a:rPr lang="sk-SK" sz="2000" dirty="0">
                <a:solidFill>
                  <a:srgbClr val="617875"/>
                </a:solidFill>
                <a:latin typeface="Helvetica" pitchFamily="2" charset="0"/>
              </a:rPr>
              <a:t>, es </a:t>
            </a:r>
            <a:r>
              <a:rPr lang="sk-SK" sz="2000" dirty="0" err="1">
                <a:solidFill>
                  <a:srgbClr val="617875"/>
                </a:solidFill>
                <a:latin typeface="Helvetica" pitchFamily="2" charset="0"/>
              </a:rPr>
              <a:t>eiur</a:t>
            </a:r>
            <a:r>
              <a:rPr lang="sk-SK" sz="2000" dirty="0">
                <a:solidFill>
                  <a:srgbClr val="617875"/>
                </a:solidFill>
                <a:latin typeface="Helvetica" pitchFamily="2" charset="0"/>
              </a:rPr>
              <a:t>?</a:t>
            </a:r>
          </a:p>
          <a:p>
            <a:endParaRPr lang="en-US" dirty="0"/>
          </a:p>
        </p:txBody>
      </p:sp>
      <p:sp>
        <p:nvSpPr>
          <p:cNvPr id="12" name="Title 11">
            <a:extLst>
              <a:ext uri="{FF2B5EF4-FFF2-40B4-BE49-F238E27FC236}">
                <a16:creationId xmlns:a16="http://schemas.microsoft.com/office/drawing/2014/main" id="{C7207696-9640-E049-8503-47184E61CAB6}"/>
              </a:ext>
            </a:extLst>
          </p:cNvPr>
          <p:cNvSpPr>
            <a:spLocks noGrp="1"/>
          </p:cNvSpPr>
          <p:nvPr>
            <p:ph type="title" hasCustomPrompt="1"/>
          </p:nvPr>
        </p:nvSpPr>
        <p:spPr>
          <a:xfrm>
            <a:off x="685799" y="236171"/>
            <a:ext cx="9525001" cy="1325563"/>
          </a:xfrm>
          <a:prstGeom prst="rect">
            <a:avLst/>
          </a:prstGeom>
        </p:spPr>
        <p:txBody>
          <a:bodyPr>
            <a:normAutofit/>
          </a:bodyPr>
          <a:lstStyle>
            <a:lvl1pPr>
              <a:defRPr sz="3800" b="1" i="0">
                <a:solidFill>
                  <a:srgbClr val="15B14D"/>
                </a:solidFill>
                <a:latin typeface="Helvetica" pitchFamily="2" charset="0"/>
              </a:defRPr>
            </a:lvl1pPr>
          </a:lstStyle>
          <a:p>
            <a:r>
              <a:rPr lang="sk-SK" sz="4400" b="1" dirty="0">
                <a:solidFill>
                  <a:srgbClr val="F7941D"/>
                </a:solidFill>
                <a:latin typeface="Helvetica" pitchFamily="2" charset="0"/>
              </a:rPr>
              <a:t>CLICK TO EDIT</a:t>
            </a:r>
            <a:endParaRPr lang="sk-SK" sz="4400" dirty="0">
              <a:solidFill>
                <a:srgbClr val="F7941D"/>
              </a:solidFill>
              <a:latin typeface="Helvetica Light" pitchFamily="2" charset="0"/>
            </a:endParaRPr>
          </a:p>
        </p:txBody>
      </p:sp>
      <p:sp>
        <p:nvSpPr>
          <p:cNvPr id="14" name="Footer Placeholder 13">
            <a:extLst>
              <a:ext uri="{FF2B5EF4-FFF2-40B4-BE49-F238E27FC236}">
                <a16:creationId xmlns:a16="http://schemas.microsoft.com/office/drawing/2014/main" id="{9F209343-B1AA-984F-828B-9DB69B36D482}"/>
              </a:ext>
            </a:extLst>
          </p:cNvPr>
          <p:cNvSpPr>
            <a:spLocks noGrp="1"/>
          </p:cNvSpPr>
          <p:nvPr>
            <p:ph type="ftr" sz="quarter" idx="11"/>
          </p:nvPr>
        </p:nvSpPr>
        <p:spPr>
          <a:xfrm>
            <a:off x="0" y="6042590"/>
            <a:ext cx="2338754" cy="365125"/>
          </a:xfrm>
          <a:prstGeom prst="rect">
            <a:avLst/>
          </a:prstGeom>
        </p:spPr>
        <p:txBody>
          <a:bodyPr/>
          <a:lstStyle>
            <a:lvl1pPr>
              <a:defRPr>
                <a:solidFill>
                  <a:srgbClr val="617875"/>
                </a:solidFill>
                <a:latin typeface="Helvetica" pitchFamily="2" charset="0"/>
              </a:defRPr>
            </a:lvl1pPr>
          </a:lstStyle>
          <a:p>
            <a:r>
              <a:rPr lang="sk-SK" dirty="0"/>
              <a:t>Názov prezentácie</a:t>
            </a:r>
          </a:p>
        </p:txBody>
      </p:sp>
    </p:spTree>
    <p:extLst>
      <p:ext uri="{BB962C8B-B14F-4D97-AF65-F5344CB8AC3E}">
        <p14:creationId xmlns:p14="http://schemas.microsoft.com/office/powerpoint/2010/main" val="19800437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7.jpg"/><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5.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96A64E-C9BB-FB43-946A-4F21A8696499}"/>
              </a:ext>
            </a:extLst>
          </p:cNvPr>
          <p:cNvSpPr>
            <a:spLocks noGrp="1"/>
          </p:cNvSpPr>
          <p:nvPr>
            <p:ph type="title"/>
          </p:nvPr>
        </p:nvSpPr>
        <p:spPr>
          <a:xfrm>
            <a:off x="5195715" y="4361392"/>
            <a:ext cx="6781796" cy="628297"/>
          </a:xfrm>
          <a:prstGeom prst="rect">
            <a:avLst/>
          </a:prstGeom>
        </p:spPr>
        <p:txBody>
          <a:bodyPr vert="horz" lIns="91440" tIns="45720" rIns="91440" bIns="45720" rtlCol="0" anchor="ctr">
            <a:normAutofit/>
          </a:bodyPr>
          <a:lstStyle/>
          <a:p>
            <a:r>
              <a:rPr lang="sk-SK" dirty="0"/>
              <a:t>CLICK TO EDIT</a:t>
            </a:r>
          </a:p>
        </p:txBody>
      </p:sp>
      <p:sp>
        <p:nvSpPr>
          <p:cNvPr id="3" name="Text Placeholder 2">
            <a:extLst>
              <a:ext uri="{FF2B5EF4-FFF2-40B4-BE49-F238E27FC236}">
                <a16:creationId xmlns:a16="http://schemas.microsoft.com/office/drawing/2014/main" id="{A90C21FD-E855-864D-886D-3FB5204D9303}"/>
              </a:ext>
            </a:extLst>
          </p:cNvPr>
          <p:cNvSpPr>
            <a:spLocks noGrp="1"/>
          </p:cNvSpPr>
          <p:nvPr>
            <p:ph type="body" idx="1"/>
          </p:nvPr>
        </p:nvSpPr>
        <p:spPr>
          <a:xfrm>
            <a:off x="5195715" y="4989689"/>
            <a:ext cx="6781796" cy="741729"/>
          </a:xfrm>
          <a:prstGeom prst="rect">
            <a:avLst/>
          </a:prstGeom>
        </p:spPr>
        <p:txBody>
          <a:bodyPr vert="horz" lIns="91440" tIns="45720" rIns="91440" bIns="45720" rtlCol="0">
            <a:normAutofit/>
          </a:bodyPr>
          <a:lstStyle/>
          <a:p>
            <a:pPr lvl="0"/>
            <a:r>
              <a:rPr lang="sk-SK" dirty="0"/>
              <a:t>CLICK TO EDIT</a:t>
            </a:r>
          </a:p>
        </p:txBody>
      </p:sp>
      <p:sp>
        <p:nvSpPr>
          <p:cNvPr id="5" name="Footer Placeholder 4">
            <a:extLst>
              <a:ext uri="{FF2B5EF4-FFF2-40B4-BE49-F238E27FC236}">
                <a16:creationId xmlns:a16="http://schemas.microsoft.com/office/drawing/2014/main" id="{7590B25E-DA44-BE4A-9DA1-C429FB9B27C3}"/>
              </a:ext>
            </a:extLst>
          </p:cNvPr>
          <p:cNvSpPr>
            <a:spLocks noGrp="1"/>
          </p:cNvSpPr>
          <p:nvPr>
            <p:ph type="ftr" sz="quarter" idx="3"/>
          </p:nvPr>
        </p:nvSpPr>
        <p:spPr>
          <a:xfrm>
            <a:off x="5195715" y="5994590"/>
            <a:ext cx="2147711" cy="365125"/>
          </a:xfrm>
          <a:prstGeom prst="rect">
            <a:avLst/>
          </a:prstGeom>
        </p:spPr>
        <p:txBody>
          <a:bodyPr vert="horz" lIns="91440" tIns="45720" rIns="91440" bIns="45720" rtlCol="0" anchor="ctr"/>
          <a:lstStyle>
            <a:lvl1pPr algn="ctr">
              <a:defRPr sz="2000" b="0" i="0">
                <a:solidFill>
                  <a:srgbClr val="617875"/>
                </a:solidFill>
                <a:latin typeface="Helvetica Light" pitchFamily="2" charset="0"/>
              </a:defRPr>
            </a:lvl1pPr>
          </a:lstStyle>
          <a:p>
            <a:r>
              <a:rPr lang="sk-SK" dirty="0"/>
              <a:t>CLICK TO EDIT</a:t>
            </a:r>
          </a:p>
        </p:txBody>
      </p:sp>
    </p:spTree>
    <p:extLst>
      <p:ext uri="{BB962C8B-B14F-4D97-AF65-F5344CB8AC3E}">
        <p14:creationId xmlns:p14="http://schemas.microsoft.com/office/powerpoint/2010/main" val="3447665544"/>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latinLnBrk="0" hangingPunct="1">
        <a:lnSpc>
          <a:spcPct val="90000"/>
        </a:lnSpc>
        <a:spcBef>
          <a:spcPct val="0"/>
        </a:spcBef>
        <a:buNone/>
        <a:defRPr sz="4500" b="1" i="0" kern="1200">
          <a:solidFill>
            <a:srgbClr val="617875"/>
          </a:solidFill>
          <a:latin typeface="Helvetica"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4500" b="0" i="0" kern="1200">
          <a:solidFill>
            <a:srgbClr val="617875"/>
          </a:solidFill>
          <a:latin typeface="Helvetica Ligh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t="-4000" b="-4000"/>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41155C-BF5A-454E-AB37-8056DC0ABC2B}"/>
              </a:ext>
            </a:extLst>
          </p:cNvPr>
          <p:cNvSpPr>
            <a:spLocks noGrp="1"/>
          </p:cNvSpPr>
          <p:nvPr>
            <p:ph type="body" idx="1"/>
          </p:nvPr>
        </p:nvSpPr>
        <p:spPr>
          <a:xfrm>
            <a:off x="4819891" y="4348906"/>
            <a:ext cx="5930153" cy="1894728"/>
          </a:xfrm>
          <a:prstGeom prst="rect">
            <a:avLst/>
          </a:prstGeom>
        </p:spPr>
        <p:txBody>
          <a:bodyPr vert="horz" lIns="91440" tIns="45720" rIns="91440" bIns="45720" rtlCol="0">
            <a:normAutofit/>
          </a:bodyPr>
          <a:lstStyle/>
          <a:p>
            <a:pPr lvl="0"/>
            <a:r>
              <a:rPr lang="sk-SK" dirty="0"/>
              <a:t>CLICK TO EDIT</a:t>
            </a:r>
          </a:p>
        </p:txBody>
      </p:sp>
    </p:spTree>
    <p:extLst>
      <p:ext uri="{BB962C8B-B14F-4D97-AF65-F5344CB8AC3E}">
        <p14:creationId xmlns:p14="http://schemas.microsoft.com/office/powerpoint/2010/main" val="4157626077"/>
      </p:ext>
    </p:extLst>
  </p:cSld>
  <p:clrMap bg1="lt1" tx1="dk1" bg2="lt2" tx2="dk2" accent1="accent1" accent2="accent2" accent3="accent3" accent4="accent4" accent5="accent5" accent6="accent6" hlink="hlink" folHlink="folHlink"/>
  <p:sldLayoutIdLst>
    <p:sldLayoutId id="2147483661" r:id="rId1"/>
    <p:sldLayoutId id="2147483654" r:id="rId2"/>
    <p:sldLayoutId id="2147483660" r:id="rId3"/>
    <p:sldLayoutId id="214748366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4400" kern="1200">
          <a:solidFill>
            <a:srgbClr val="617875"/>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0947AE-B1D9-DB45-B438-4F47ABD641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sk-SK" dirty="0"/>
          </a:p>
        </p:txBody>
      </p:sp>
      <p:sp>
        <p:nvSpPr>
          <p:cNvPr id="3" name="Text Placeholder 2">
            <a:extLst>
              <a:ext uri="{FF2B5EF4-FFF2-40B4-BE49-F238E27FC236}">
                <a16:creationId xmlns:a16="http://schemas.microsoft.com/office/drawing/2014/main" id="{88E526F1-ECD0-BF41-B1F7-89455993DC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k-SK" dirty="0"/>
          </a:p>
        </p:txBody>
      </p:sp>
      <p:sp>
        <p:nvSpPr>
          <p:cNvPr id="4" name="Date Placeholder 3">
            <a:extLst>
              <a:ext uri="{FF2B5EF4-FFF2-40B4-BE49-F238E27FC236}">
                <a16:creationId xmlns:a16="http://schemas.microsoft.com/office/drawing/2014/main" id="{9BD7BF35-023A-974A-8E21-B083E56868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7AE06-415F-4C4D-B8D4-7255BE49C214}" type="datetimeFigureOut">
              <a:rPr lang="sk-SK" smtClean="0"/>
              <a:t>6.9.2018</a:t>
            </a:fld>
            <a:endParaRPr lang="sk-SK"/>
          </a:p>
        </p:txBody>
      </p:sp>
      <p:sp>
        <p:nvSpPr>
          <p:cNvPr id="5" name="Footer Placeholder 4">
            <a:extLst>
              <a:ext uri="{FF2B5EF4-FFF2-40B4-BE49-F238E27FC236}">
                <a16:creationId xmlns:a16="http://schemas.microsoft.com/office/drawing/2014/main" id="{6D80DC60-4715-9544-B445-AC731220A7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a:extLst>
              <a:ext uri="{FF2B5EF4-FFF2-40B4-BE49-F238E27FC236}">
                <a16:creationId xmlns:a16="http://schemas.microsoft.com/office/drawing/2014/main" id="{5C8E2579-B465-1C47-B8EB-EEB07ECBBA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669977-AEA8-1241-89ED-1C6E40B5A003}" type="slidenum">
              <a:rPr lang="sk-SK" smtClean="0"/>
              <a:t>‹#›</a:t>
            </a:fld>
            <a:endParaRPr lang="sk-SK"/>
          </a:p>
        </p:txBody>
      </p:sp>
    </p:spTree>
    <p:extLst>
      <p:ext uri="{BB962C8B-B14F-4D97-AF65-F5344CB8AC3E}">
        <p14:creationId xmlns:p14="http://schemas.microsoft.com/office/powerpoint/2010/main" val="7537330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txStyles>
    <p:titleStyle>
      <a:lvl1pPr algn="l" defTabSz="914400" rtl="0" eaLnBrk="1" latinLnBrk="0" hangingPunct="1">
        <a:lnSpc>
          <a:spcPct val="90000"/>
        </a:lnSpc>
        <a:spcBef>
          <a:spcPct val="0"/>
        </a:spcBef>
        <a:buNone/>
        <a:defRPr sz="4400" kern="1200">
          <a:solidFill>
            <a:srgbClr val="617875"/>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17875"/>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17875"/>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17875"/>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17875"/>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17875"/>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0644A6-A8EF-C543-81CB-E959C85466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sk-SK" dirty="0"/>
          </a:p>
        </p:txBody>
      </p:sp>
      <p:sp>
        <p:nvSpPr>
          <p:cNvPr id="3" name="Text Placeholder 2">
            <a:extLst>
              <a:ext uri="{FF2B5EF4-FFF2-40B4-BE49-F238E27FC236}">
                <a16:creationId xmlns:a16="http://schemas.microsoft.com/office/drawing/2014/main" id="{DC1E17E3-E878-1C4E-B235-CF0BB0681F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k-SK" dirty="0"/>
          </a:p>
        </p:txBody>
      </p:sp>
      <p:sp>
        <p:nvSpPr>
          <p:cNvPr id="4" name="Date Placeholder 3">
            <a:extLst>
              <a:ext uri="{FF2B5EF4-FFF2-40B4-BE49-F238E27FC236}">
                <a16:creationId xmlns:a16="http://schemas.microsoft.com/office/drawing/2014/main" id="{EFB65E9D-9A3D-FC44-95F0-5621F42021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D40A9-5ECC-EF41-89D6-A29B754B6842}" type="datetimeFigureOut">
              <a:rPr lang="sk-SK" smtClean="0"/>
              <a:t>6.9.2018</a:t>
            </a:fld>
            <a:endParaRPr lang="sk-SK"/>
          </a:p>
        </p:txBody>
      </p:sp>
      <p:sp>
        <p:nvSpPr>
          <p:cNvPr id="5" name="Footer Placeholder 4">
            <a:extLst>
              <a:ext uri="{FF2B5EF4-FFF2-40B4-BE49-F238E27FC236}">
                <a16:creationId xmlns:a16="http://schemas.microsoft.com/office/drawing/2014/main" id="{5C3A2F47-C040-334B-AC97-C894512EDA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a:extLst>
              <a:ext uri="{FF2B5EF4-FFF2-40B4-BE49-F238E27FC236}">
                <a16:creationId xmlns:a16="http://schemas.microsoft.com/office/drawing/2014/main" id="{5CA529F9-04AD-C44E-BA9A-1E88695C48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D83AD-751B-6246-9B90-0C4A42E4C28D}" type="slidenum">
              <a:rPr lang="sk-SK" smtClean="0"/>
              <a:t>‹#›</a:t>
            </a:fld>
            <a:endParaRPr lang="sk-SK"/>
          </a:p>
        </p:txBody>
      </p:sp>
    </p:spTree>
    <p:extLst>
      <p:ext uri="{BB962C8B-B14F-4D97-AF65-F5344CB8AC3E}">
        <p14:creationId xmlns:p14="http://schemas.microsoft.com/office/powerpoint/2010/main" val="4021890183"/>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lnSpc>
          <a:spcPct val="90000"/>
        </a:lnSpc>
        <a:spcBef>
          <a:spcPct val="0"/>
        </a:spcBef>
        <a:buNone/>
        <a:defRPr sz="4400" b="1" kern="1200">
          <a:solidFill>
            <a:srgbClr val="617875"/>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178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1787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1787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1787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1787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5C4E9C-4B37-F74C-B46E-E5687BE23A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sk-SK" dirty="0"/>
          </a:p>
        </p:txBody>
      </p:sp>
      <p:sp>
        <p:nvSpPr>
          <p:cNvPr id="3" name="Text Placeholder 2">
            <a:extLst>
              <a:ext uri="{FF2B5EF4-FFF2-40B4-BE49-F238E27FC236}">
                <a16:creationId xmlns:a16="http://schemas.microsoft.com/office/drawing/2014/main" id="{6F8B09D1-D54C-C640-8E8A-915BC05680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k-SK" dirty="0"/>
          </a:p>
        </p:txBody>
      </p:sp>
      <p:sp>
        <p:nvSpPr>
          <p:cNvPr id="4" name="Date Placeholder 3">
            <a:extLst>
              <a:ext uri="{FF2B5EF4-FFF2-40B4-BE49-F238E27FC236}">
                <a16:creationId xmlns:a16="http://schemas.microsoft.com/office/drawing/2014/main" id="{284BB66F-6B58-A644-99A0-247A454B48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10BEA6-4476-B949-BC1A-E896F55F2A89}" type="datetimeFigureOut">
              <a:rPr lang="sk-SK" smtClean="0"/>
              <a:t>6.9.2018</a:t>
            </a:fld>
            <a:endParaRPr lang="sk-SK"/>
          </a:p>
        </p:txBody>
      </p:sp>
      <p:sp>
        <p:nvSpPr>
          <p:cNvPr id="5" name="Footer Placeholder 4">
            <a:extLst>
              <a:ext uri="{FF2B5EF4-FFF2-40B4-BE49-F238E27FC236}">
                <a16:creationId xmlns:a16="http://schemas.microsoft.com/office/drawing/2014/main" id="{5F1F889E-ACB5-074B-978F-EEC885BCDC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a:extLst>
              <a:ext uri="{FF2B5EF4-FFF2-40B4-BE49-F238E27FC236}">
                <a16:creationId xmlns:a16="http://schemas.microsoft.com/office/drawing/2014/main" id="{B6C809FB-163E-AD4F-84DD-5A4ADF4A5A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74CCBD-04F8-2F48-A299-C360ACE274F3}" type="slidenum">
              <a:rPr lang="sk-SK" smtClean="0"/>
              <a:t>‹#›</a:t>
            </a:fld>
            <a:endParaRPr lang="sk-SK"/>
          </a:p>
        </p:txBody>
      </p:sp>
    </p:spTree>
    <p:extLst>
      <p:ext uri="{BB962C8B-B14F-4D97-AF65-F5344CB8AC3E}">
        <p14:creationId xmlns:p14="http://schemas.microsoft.com/office/powerpoint/2010/main" val="2904349581"/>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b="1" i="0" kern="1200">
          <a:solidFill>
            <a:srgbClr val="617875"/>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17875"/>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17875"/>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17875"/>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17875"/>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17875"/>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hyperlink" Target="http://www.novis.eu/"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9820F-3604-8342-BF27-74A8B981CC6A}"/>
              </a:ext>
            </a:extLst>
          </p:cNvPr>
          <p:cNvSpPr>
            <a:spLocks noGrp="1"/>
          </p:cNvSpPr>
          <p:nvPr>
            <p:ph type="title"/>
          </p:nvPr>
        </p:nvSpPr>
        <p:spPr>
          <a:xfrm>
            <a:off x="3884103" y="4172524"/>
            <a:ext cx="8056970" cy="802977"/>
          </a:xfrm>
        </p:spPr>
        <p:txBody>
          <a:bodyPr>
            <a:normAutofit fontScale="90000"/>
          </a:bodyPr>
          <a:lstStyle/>
          <a:p>
            <a:r>
              <a:rPr lang="sk-SK" dirty="0"/>
              <a:t>NOVIS Insurance Company Inc.</a:t>
            </a:r>
          </a:p>
        </p:txBody>
      </p:sp>
    </p:spTree>
    <p:extLst>
      <p:ext uri="{BB962C8B-B14F-4D97-AF65-F5344CB8AC3E}">
        <p14:creationId xmlns:p14="http://schemas.microsoft.com/office/powerpoint/2010/main" val="3514137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5EFE6A-5C88-4E87-B23A-77B249775DE2}"/>
              </a:ext>
            </a:extLst>
          </p:cNvPr>
          <p:cNvSpPr>
            <a:spLocks noGrp="1"/>
          </p:cNvSpPr>
          <p:nvPr>
            <p:ph sz="half" idx="2"/>
          </p:nvPr>
        </p:nvSpPr>
        <p:spPr>
          <a:xfrm>
            <a:off x="300604" y="1388205"/>
            <a:ext cx="5127073" cy="5330270"/>
          </a:xfrm>
        </p:spPr>
        <p:txBody>
          <a:bodyPr/>
          <a:lstStyle/>
          <a:p>
            <a:r>
              <a:rPr lang="en-US" dirty="0"/>
              <a:t>NOVIS manages capital to ensure solvency financial stability. According to the legislation in place, solvency of an insurance company is understood as the ability to permanently secure, with own resources, defined as Eligible Own Funds (EOF), the coverage of all liabilities arising from insurance contracts, so called Solvency Capital Requirement (SCR). Based on information provided internally to key management personnel and officially published by the Company, the SCR ratio was </a:t>
            </a:r>
            <a:r>
              <a:rPr lang="sk-SK" dirty="0"/>
              <a:t>135</a:t>
            </a:r>
            <a:r>
              <a:rPr lang="en-US" dirty="0"/>
              <a:t>% and Min</a:t>
            </a:r>
            <a:r>
              <a:rPr lang="sk-SK" dirty="0"/>
              <a:t>i</a:t>
            </a:r>
            <a:r>
              <a:rPr lang="en-US" dirty="0"/>
              <a:t>mum Capital Requirement - MCR Ratio was </a:t>
            </a:r>
            <a:r>
              <a:rPr lang="sk-SK" dirty="0"/>
              <a:t>539</a:t>
            </a:r>
            <a:r>
              <a:rPr lang="en-US" dirty="0"/>
              <a:t>% as of 31. December 201</a:t>
            </a:r>
            <a:r>
              <a:rPr lang="sk-SK" dirty="0"/>
              <a:t>7</a:t>
            </a:r>
            <a:r>
              <a:rPr lang="en-US" dirty="0"/>
              <a:t>.</a:t>
            </a:r>
          </a:p>
        </p:txBody>
      </p:sp>
      <p:sp>
        <p:nvSpPr>
          <p:cNvPr id="3" name="Title 2">
            <a:extLst>
              <a:ext uri="{FF2B5EF4-FFF2-40B4-BE49-F238E27FC236}">
                <a16:creationId xmlns:a16="http://schemas.microsoft.com/office/drawing/2014/main" id="{4EC27FE9-8633-4642-8E48-5C1ED43EB1DD}"/>
              </a:ext>
            </a:extLst>
          </p:cNvPr>
          <p:cNvSpPr>
            <a:spLocks noGrp="1"/>
          </p:cNvSpPr>
          <p:nvPr>
            <p:ph type="title"/>
          </p:nvPr>
        </p:nvSpPr>
        <p:spPr>
          <a:xfrm>
            <a:off x="207626" y="139525"/>
            <a:ext cx="9525001" cy="1325563"/>
          </a:xfrm>
        </p:spPr>
        <p:txBody>
          <a:bodyPr/>
          <a:lstStyle/>
          <a:p>
            <a:r>
              <a:rPr lang="sk-SK" dirty="0"/>
              <a:t>Solvency II regulatory regime</a:t>
            </a:r>
            <a:endParaRPr lang="en-US" dirty="0"/>
          </a:p>
        </p:txBody>
      </p:sp>
      <p:graphicFrame>
        <p:nvGraphicFramePr>
          <p:cNvPr id="6" name="Graf 5">
            <a:extLst>
              <a:ext uri="{FF2B5EF4-FFF2-40B4-BE49-F238E27FC236}">
                <a16:creationId xmlns:a16="http://schemas.microsoft.com/office/drawing/2014/main" id="{CEF776DA-AC21-49C9-9958-57409AFABEB5}"/>
              </a:ext>
            </a:extLst>
          </p:cNvPr>
          <p:cNvGraphicFramePr/>
          <p:nvPr>
            <p:extLst>
              <p:ext uri="{D42A27DB-BD31-4B8C-83A1-F6EECF244321}">
                <p14:modId xmlns:p14="http://schemas.microsoft.com/office/powerpoint/2010/main" val="946117563"/>
              </p:ext>
            </p:extLst>
          </p:nvPr>
        </p:nvGraphicFramePr>
        <p:xfrm>
          <a:off x="5876256" y="1315285"/>
          <a:ext cx="5764169" cy="3894279"/>
        </p:xfrm>
        <a:graphic>
          <a:graphicData uri="http://schemas.openxmlformats.org/drawingml/2006/chart">
            <c:chart xmlns:c="http://schemas.openxmlformats.org/drawingml/2006/chart" xmlns:r="http://schemas.openxmlformats.org/officeDocument/2006/relationships" r:id="rId2"/>
          </a:graphicData>
        </a:graphic>
      </p:graphicFrame>
      <p:sp>
        <p:nvSpPr>
          <p:cNvPr id="8" name="BlokTextu 10">
            <a:extLst>
              <a:ext uri="{FF2B5EF4-FFF2-40B4-BE49-F238E27FC236}">
                <a16:creationId xmlns:a16="http://schemas.microsoft.com/office/drawing/2014/main" id="{65386698-9F3E-42ED-95D1-26CCAB2228FC}"/>
              </a:ext>
            </a:extLst>
          </p:cNvPr>
          <p:cNvSpPr txBox="1"/>
          <p:nvPr/>
        </p:nvSpPr>
        <p:spPr>
          <a:xfrm>
            <a:off x="7165596" y="1677797"/>
            <a:ext cx="864066"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k-SK" sz="1200" dirty="0">
                <a:latin typeface="Helvetica" panose="020B0604020202020204" pitchFamily="34" charset="0"/>
                <a:cs typeface="Helvetica" panose="020B0604020202020204" pitchFamily="34" charset="0"/>
              </a:rPr>
              <a:t>131%</a:t>
            </a:r>
            <a:endParaRPr lang="en-US" sz="1200" dirty="0">
              <a:latin typeface="Helvetica" panose="020B0604020202020204" pitchFamily="34" charset="0"/>
              <a:cs typeface="Helvetica" panose="020B0604020202020204" pitchFamily="34" charset="0"/>
            </a:endParaRPr>
          </a:p>
        </p:txBody>
      </p:sp>
      <p:sp>
        <p:nvSpPr>
          <p:cNvPr id="9" name="BlokTextu 10">
            <a:extLst>
              <a:ext uri="{FF2B5EF4-FFF2-40B4-BE49-F238E27FC236}">
                <a16:creationId xmlns:a16="http://schemas.microsoft.com/office/drawing/2014/main" id="{93016657-AE73-4CC0-84C1-0B703672F506}"/>
              </a:ext>
            </a:extLst>
          </p:cNvPr>
          <p:cNvSpPr txBox="1"/>
          <p:nvPr/>
        </p:nvSpPr>
        <p:spPr>
          <a:xfrm>
            <a:off x="9666914" y="1950681"/>
            <a:ext cx="864066"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k-SK" sz="1200" dirty="0">
                <a:latin typeface="Helvetica" panose="020B0604020202020204" pitchFamily="34" charset="0"/>
                <a:cs typeface="Helvetica" panose="020B0604020202020204" pitchFamily="34" charset="0"/>
              </a:rPr>
              <a:t>485%</a:t>
            </a:r>
            <a:endParaRPr lang="en-US" sz="1200" dirty="0">
              <a:latin typeface="Helvetica" panose="020B0604020202020204" pitchFamily="34" charset="0"/>
              <a:cs typeface="Helvetica" panose="020B0604020202020204" pitchFamily="34" charset="0"/>
            </a:endParaRPr>
          </a:p>
        </p:txBody>
      </p:sp>
      <p:sp>
        <p:nvSpPr>
          <p:cNvPr id="10" name="BlokTextu 10">
            <a:extLst>
              <a:ext uri="{FF2B5EF4-FFF2-40B4-BE49-F238E27FC236}">
                <a16:creationId xmlns:a16="http://schemas.microsoft.com/office/drawing/2014/main" id="{10D4335F-652A-4422-AE3E-269693A14DCD}"/>
              </a:ext>
            </a:extLst>
          </p:cNvPr>
          <p:cNvSpPr txBox="1"/>
          <p:nvPr/>
        </p:nvSpPr>
        <p:spPr>
          <a:xfrm>
            <a:off x="7317996" y="2678370"/>
            <a:ext cx="864066"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k-SK" sz="1200" dirty="0">
                <a:latin typeface="Helvetica" panose="020B0604020202020204" pitchFamily="34" charset="0"/>
                <a:cs typeface="Helvetica" panose="020B0604020202020204" pitchFamily="34" charset="0"/>
              </a:rPr>
              <a:t>154%</a:t>
            </a:r>
            <a:endParaRPr lang="en-US" sz="1200" dirty="0">
              <a:latin typeface="Helvetica" panose="020B0604020202020204" pitchFamily="34" charset="0"/>
              <a:cs typeface="Helvetica" panose="020B0604020202020204" pitchFamily="34" charset="0"/>
            </a:endParaRPr>
          </a:p>
        </p:txBody>
      </p:sp>
      <p:sp>
        <p:nvSpPr>
          <p:cNvPr id="12" name="BlokTextu 10">
            <a:extLst>
              <a:ext uri="{FF2B5EF4-FFF2-40B4-BE49-F238E27FC236}">
                <a16:creationId xmlns:a16="http://schemas.microsoft.com/office/drawing/2014/main" id="{E1AB9630-FFC8-4089-BD01-654B2A7E2537}"/>
              </a:ext>
            </a:extLst>
          </p:cNvPr>
          <p:cNvSpPr txBox="1"/>
          <p:nvPr/>
        </p:nvSpPr>
        <p:spPr>
          <a:xfrm>
            <a:off x="10582712" y="2955369"/>
            <a:ext cx="864066"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k-SK" sz="1200" dirty="0">
                <a:latin typeface="Helvetica" panose="020B0604020202020204" pitchFamily="34" charset="0"/>
                <a:cs typeface="Helvetica" panose="020B0604020202020204" pitchFamily="34" charset="0"/>
              </a:rPr>
              <a:t>615%</a:t>
            </a:r>
            <a:endParaRPr lang="en-US" sz="1200" dirty="0">
              <a:latin typeface="Helvetica" panose="020B0604020202020204" pitchFamily="34" charset="0"/>
              <a:cs typeface="Helvetica" panose="020B0604020202020204" pitchFamily="34" charset="0"/>
            </a:endParaRPr>
          </a:p>
        </p:txBody>
      </p:sp>
      <p:sp>
        <p:nvSpPr>
          <p:cNvPr id="13" name="BlokTextu 10">
            <a:extLst>
              <a:ext uri="{FF2B5EF4-FFF2-40B4-BE49-F238E27FC236}">
                <a16:creationId xmlns:a16="http://schemas.microsoft.com/office/drawing/2014/main" id="{6C64ED9B-1558-4223-8EBC-94F97EAC23FA}"/>
              </a:ext>
            </a:extLst>
          </p:cNvPr>
          <p:cNvSpPr txBox="1"/>
          <p:nvPr/>
        </p:nvSpPr>
        <p:spPr>
          <a:xfrm>
            <a:off x="7200550" y="3730576"/>
            <a:ext cx="864066"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k-SK" sz="1200" dirty="0">
                <a:latin typeface="Helvetica" panose="020B0604020202020204" pitchFamily="34" charset="0"/>
                <a:cs typeface="Helvetica" panose="020B0604020202020204" pitchFamily="34" charset="0"/>
              </a:rPr>
              <a:t>135%</a:t>
            </a:r>
            <a:endParaRPr lang="en-US" sz="1200" dirty="0">
              <a:latin typeface="Helvetica" panose="020B0604020202020204" pitchFamily="34" charset="0"/>
              <a:cs typeface="Helvetica" panose="020B0604020202020204" pitchFamily="34" charset="0"/>
            </a:endParaRPr>
          </a:p>
        </p:txBody>
      </p:sp>
      <p:sp>
        <p:nvSpPr>
          <p:cNvPr id="14" name="BlokTextu 10">
            <a:extLst>
              <a:ext uri="{FF2B5EF4-FFF2-40B4-BE49-F238E27FC236}">
                <a16:creationId xmlns:a16="http://schemas.microsoft.com/office/drawing/2014/main" id="{C21085A7-1ED0-4AB0-A4C6-7348970A41DE}"/>
              </a:ext>
            </a:extLst>
          </p:cNvPr>
          <p:cNvSpPr txBox="1"/>
          <p:nvPr/>
        </p:nvSpPr>
        <p:spPr>
          <a:xfrm>
            <a:off x="10044418" y="3999186"/>
            <a:ext cx="864066"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k-SK" sz="1200" dirty="0">
                <a:latin typeface="Helvetica" panose="020B0604020202020204" pitchFamily="34" charset="0"/>
                <a:cs typeface="Helvetica" panose="020B0604020202020204" pitchFamily="34" charset="0"/>
              </a:rPr>
              <a:t>539%</a:t>
            </a:r>
            <a:endParaRPr lang="en-US" sz="12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966984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65DFB-0F9C-4582-B4C4-0B3BCB2F007D}"/>
              </a:ext>
            </a:extLst>
          </p:cNvPr>
          <p:cNvSpPr>
            <a:spLocks noGrp="1"/>
          </p:cNvSpPr>
          <p:nvPr>
            <p:ph type="title"/>
          </p:nvPr>
        </p:nvSpPr>
        <p:spPr>
          <a:xfrm>
            <a:off x="568569" y="3876614"/>
            <a:ext cx="10515600" cy="1325563"/>
          </a:xfrm>
        </p:spPr>
        <p:txBody>
          <a:bodyPr/>
          <a:lstStyle/>
          <a:p>
            <a:r>
              <a:rPr lang="sk-SK" dirty="0"/>
              <a:t>SALES STRATEGY</a:t>
            </a:r>
            <a:endParaRPr lang="en-US" dirty="0"/>
          </a:p>
        </p:txBody>
      </p:sp>
    </p:spTree>
    <p:extLst>
      <p:ext uri="{BB962C8B-B14F-4D97-AF65-F5344CB8AC3E}">
        <p14:creationId xmlns:p14="http://schemas.microsoft.com/office/powerpoint/2010/main" val="3934314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7A67F6-9CEA-44D3-B9A5-2D32AEF19BA6}"/>
              </a:ext>
            </a:extLst>
          </p:cNvPr>
          <p:cNvSpPr>
            <a:spLocks noGrp="1"/>
          </p:cNvSpPr>
          <p:nvPr>
            <p:ph sz="half" idx="2"/>
          </p:nvPr>
        </p:nvSpPr>
        <p:spPr>
          <a:xfrm>
            <a:off x="485162" y="1853967"/>
            <a:ext cx="10168182" cy="3894965"/>
          </a:xfrm>
        </p:spPr>
        <p:txBody>
          <a:bodyPr/>
          <a:lstStyle/>
          <a:p>
            <a:r>
              <a:rPr lang="en-US" dirty="0"/>
              <a:t>NOVIS assists potential customers to compare its products with other available insurance products. However, a fair comparison is not possible when a company employs its own network of dependent agents. Those agents can only offer products of their own insurance company.</a:t>
            </a:r>
            <a:endParaRPr lang="sk-SK" dirty="0"/>
          </a:p>
          <a:p>
            <a:pPr marL="0" indent="0">
              <a:buNone/>
            </a:pPr>
            <a:endParaRPr lang="sk-SK" dirty="0"/>
          </a:p>
          <a:p>
            <a:r>
              <a:rPr lang="en-US" dirty="0"/>
              <a:t>NOVIS Insurance Company has made the strategic decision to offer its products exclusively through independent financial intermediaries. NOVIS brokers may offer NOVIS products and those of its competitors.</a:t>
            </a:r>
            <a:endParaRPr lang="sk-SK" dirty="0"/>
          </a:p>
          <a:p>
            <a:pPr marL="0" indent="0">
              <a:buNone/>
            </a:pPr>
            <a:endParaRPr lang="sk-SK" dirty="0"/>
          </a:p>
          <a:p>
            <a:r>
              <a:rPr lang="en-US" dirty="0"/>
              <a:t>NOVIS is confident that once its potential customers have obtained independent advice, they will become satisfied customers.</a:t>
            </a:r>
          </a:p>
        </p:txBody>
      </p:sp>
      <p:sp>
        <p:nvSpPr>
          <p:cNvPr id="3" name="Title 2">
            <a:extLst>
              <a:ext uri="{FF2B5EF4-FFF2-40B4-BE49-F238E27FC236}">
                <a16:creationId xmlns:a16="http://schemas.microsoft.com/office/drawing/2014/main" id="{2C04F627-B9E9-40E7-9287-EECAC9386A73}"/>
              </a:ext>
            </a:extLst>
          </p:cNvPr>
          <p:cNvSpPr>
            <a:spLocks noGrp="1"/>
          </p:cNvSpPr>
          <p:nvPr>
            <p:ph type="title"/>
          </p:nvPr>
        </p:nvSpPr>
        <p:spPr>
          <a:xfrm>
            <a:off x="283127" y="135503"/>
            <a:ext cx="9525001" cy="1617796"/>
          </a:xfrm>
        </p:spPr>
        <p:txBody>
          <a:bodyPr/>
          <a:lstStyle/>
          <a:p>
            <a:r>
              <a:rPr lang="sk-SK" dirty="0"/>
              <a:t>INDEPENDENCE</a:t>
            </a:r>
            <a:endParaRPr lang="en-US" dirty="0"/>
          </a:p>
        </p:txBody>
      </p:sp>
    </p:spTree>
    <p:extLst>
      <p:ext uri="{BB962C8B-B14F-4D97-AF65-F5344CB8AC3E}">
        <p14:creationId xmlns:p14="http://schemas.microsoft.com/office/powerpoint/2010/main" val="2912260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013F8-3256-44FB-8E69-8C6F9AF4B4E2}"/>
              </a:ext>
            </a:extLst>
          </p:cNvPr>
          <p:cNvSpPr>
            <a:spLocks noGrp="1"/>
          </p:cNvSpPr>
          <p:nvPr>
            <p:ph type="title"/>
          </p:nvPr>
        </p:nvSpPr>
        <p:spPr>
          <a:xfrm>
            <a:off x="351638" y="1124669"/>
            <a:ext cx="4832060" cy="1325563"/>
          </a:xfrm>
        </p:spPr>
        <p:txBody>
          <a:bodyPr>
            <a:normAutofit fontScale="90000"/>
          </a:bodyPr>
          <a:lstStyle/>
          <a:p>
            <a:r>
              <a:rPr lang="en-US" dirty="0"/>
              <a:t>THANK YOU FOR </a:t>
            </a:r>
            <a:br>
              <a:rPr lang="sk-SK" dirty="0"/>
            </a:br>
            <a:r>
              <a:rPr lang="en-US" dirty="0"/>
              <a:t>YOUR ATTENTION</a:t>
            </a:r>
          </a:p>
        </p:txBody>
      </p:sp>
      <p:sp>
        <p:nvSpPr>
          <p:cNvPr id="3" name="TextBox 2">
            <a:extLst>
              <a:ext uri="{FF2B5EF4-FFF2-40B4-BE49-F238E27FC236}">
                <a16:creationId xmlns:a16="http://schemas.microsoft.com/office/drawing/2014/main" id="{4D0E17C3-DC1E-4FA5-B744-EE93FAE5ECBC}"/>
              </a:ext>
            </a:extLst>
          </p:cNvPr>
          <p:cNvSpPr txBox="1"/>
          <p:nvPr/>
        </p:nvSpPr>
        <p:spPr>
          <a:xfrm>
            <a:off x="7214532" y="209725"/>
            <a:ext cx="4832060" cy="2308324"/>
          </a:xfrm>
          <a:prstGeom prst="rect">
            <a:avLst/>
          </a:prstGeom>
          <a:noFill/>
        </p:spPr>
        <p:txBody>
          <a:bodyPr wrap="square" rtlCol="0">
            <a:spAutoFit/>
          </a:bodyPr>
          <a:lstStyle/>
          <a:p>
            <a:pPr algn="r"/>
            <a:r>
              <a:rPr lang="en-US" dirty="0">
                <a:solidFill>
                  <a:srgbClr val="617875"/>
                </a:solidFill>
                <a:latin typeface="Helvetica" panose="020B0604020202020204" pitchFamily="34" charset="0"/>
                <a:cs typeface="Helvetica" panose="020B0604020202020204" pitchFamily="34" charset="0"/>
              </a:rPr>
              <a:t>NOVIS Insurance Company Inc.</a:t>
            </a:r>
            <a:endParaRPr lang="sk-SK" dirty="0">
              <a:solidFill>
                <a:srgbClr val="617875"/>
              </a:solidFill>
              <a:latin typeface="Helvetica" panose="020B0604020202020204" pitchFamily="34" charset="0"/>
              <a:cs typeface="Helvetica" panose="020B0604020202020204" pitchFamily="34" charset="0"/>
            </a:endParaRPr>
          </a:p>
          <a:p>
            <a:pPr algn="r"/>
            <a:r>
              <a:rPr lang="en-US">
                <a:solidFill>
                  <a:srgbClr val="617875"/>
                </a:solidFill>
                <a:latin typeface="Helvetica" panose="020B0604020202020204" pitchFamily="34" charset="0"/>
                <a:cs typeface="Helvetica" panose="020B0604020202020204" pitchFamily="34" charset="0"/>
              </a:rPr>
              <a:t>NOVIS </a:t>
            </a:r>
            <a:r>
              <a:rPr lang="en-US" dirty="0" err="1">
                <a:solidFill>
                  <a:srgbClr val="617875"/>
                </a:solidFill>
                <a:latin typeface="Helvetica" panose="020B0604020202020204" pitchFamily="34" charset="0"/>
                <a:cs typeface="Helvetica" panose="020B0604020202020204" pitchFamily="34" charset="0"/>
              </a:rPr>
              <a:t>Poisťovňa</a:t>
            </a:r>
            <a:r>
              <a:rPr lang="en-US" dirty="0">
                <a:solidFill>
                  <a:srgbClr val="617875"/>
                </a:solidFill>
                <a:latin typeface="Helvetica" panose="020B0604020202020204" pitchFamily="34" charset="0"/>
                <a:cs typeface="Helvetica" panose="020B0604020202020204" pitchFamily="34" charset="0"/>
              </a:rPr>
              <a:t> </a:t>
            </a:r>
            <a:r>
              <a:rPr lang="en-US" dirty="0" err="1">
                <a:solidFill>
                  <a:srgbClr val="617875"/>
                </a:solidFill>
                <a:latin typeface="Helvetica" panose="020B0604020202020204" pitchFamily="34" charset="0"/>
                <a:cs typeface="Helvetica" panose="020B0604020202020204" pitchFamily="34" charset="0"/>
              </a:rPr>
              <a:t>a.s</a:t>
            </a:r>
            <a:r>
              <a:rPr lang="en-US" dirty="0">
                <a:solidFill>
                  <a:srgbClr val="617875"/>
                </a:solidFill>
                <a:latin typeface="Helvetica" panose="020B0604020202020204" pitchFamily="34" charset="0"/>
                <a:cs typeface="Helvetica" panose="020B0604020202020204" pitchFamily="34" charset="0"/>
              </a:rPr>
              <a:t>.</a:t>
            </a:r>
            <a:endParaRPr lang="sk-SK" dirty="0">
              <a:solidFill>
                <a:srgbClr val="617875"/>
              </a:solidFill>
              <a:latin typeface="Helvetica" panose="020B0604020202020204" pitchFamily="34" charset="0"/>
              <a:cs typeface="Helvetica" panose="020B0604020202020204" pitchFamily="34" charset="0"/>
            </a:endParaRPr>
          </a:p>
          <a:p>
            <a:pPr algn="r"/>
            <a:r>
              <a:rPr lang="en-US" dirty="0" err="1">
                <a:solidFill>
                  <a:srgbClr val="617875"/>
                </a:solidFill>
                <a:latin typeface="Helvetica" panose="020B0604020202020204" pitchFamily="34" charset="0"/>
                <a:cs typeface="Helvetica" panose="020B0604020202020204" pitchFamily="34" charset="0"/>
              </a:rPr>
              <a:t>Námestie</a:t>
            </a:r>
            <a:r>
              <a:rPr lang="en-US" dirty="0">
                <a:solidFill>
                  <a:srgbClr val="617875"/>
                </a:solidFill>
                <a:latin typeface="Helvetica" panose="020B0604020202020204" pitchFamily="34" charset="0"/>
                <a:cs typeface="Helvetica" panose="020B0604020202020204" pitchFamily="34" charset="0"/>
              </a:rPr>
              <a:t> </a:t>
            </a:r>
            <a:r>
              <a:rPr lang="en-US" dirty="0" err="1">
                <a:solidFill>
                  <a:srgbClr val="617875"/>
                </a:solidFill>
                <a:latin typeface="Helvetica" panose="020B0604020202020204" pitchFamily="34" charset="0"/>
                <a:cs typeface="Helvetica" panose="020B0604020202020204" pitchFamily="34" charset="0"/>
              </a:rPr>
              <a:t>Ľudovíta</a:t>
            </a:r>
            <a:r>
              <a:rPr lang="en-US" dirty="0">
                <a:solidFill>
                  <a:srgbClr val="617875"/>
                </a:solidFill>
                <a:latin typeface="Helvetica" panose="020B0604020202020204" pitchFamily="34" charset="0"/>
                <a:cs typeface="Helvetica" panose="020B0604020202020204" pitchFamily="34" charset="0"/>
              </a:rPr>
              <a:t> </a:t>
            </a:r>
            <a:r>
              <a:rPr lang="en-US" dirty="0" err="1">
                <a:solidFill>
                  <a:srgbClr val="617875"/>
                </a:solidFill>
                <a:latin typeface="Helvetica" panose="020B0604020202020204" pitchFamily="34" charset="0"/>
                <a:cs typeface="Helvetica" panose="020B0604020202020204" pitchFamily="34" charset="0"/>
              </a:rPr>
              <a:t>Štúra</a:t>
            </a:r>
            <a:r>
              <a:rPr lang="en-US" dirty="0">
                <a:solidFill>
                  <a:srgbClr val="617875"/>
                </a:solidFill>
                <a:latin typeface="Helvetica" panose="020B0604020202020204" pitchFamily="34" charset="0"/>
                <a:cs typeface="Helvetica" panose="020B0604020202020204" pitchFamily="34" charset="0"/>
              </a:rPr>
              <a:t> 2</a:t>
            </a:r>
            <a:r>
              <a:rPr lang="sk-SK" dirty="0">
                <a:solidFill>
                  <a:srgbClr val="617875"/>
                </a:solidFill>
                <a:latin typeface="Helvetica" panose="020B0604020202020204" pitchFamily="34" charset="0"/>
                <a:cs typeface="Helvetica" panose="020B0604020202020204" pitchFamily="34" charset="0"/>
              </a:rPr>
              <a:t> </a:t>
            </a:r>
          </a:p>
          <a:p>
            <a:pPr algn="r"/>
            <a:r>
              <a:rPr lang="en-US" dirty="0">
                <a:solidFill>
                  <a:srgbClr val="617875"/>
                </a:solidFill>
                <a:latin typeface="Helvetica" panose="020B0604020202020204" pitchFamily="34" charset="0"/>
                <a:cs typeface="Helvetica" panose="020B0604020202020204" pitchFamily="34" charset="0"/>
              </a:rPr>
              <a:t>811 02 Bratislava</a:t>
            </a:r>
            <a:endParaRPr lang="sk-SK" dirty="0">
              <a:solidFill>
                <a:srgbClr val="617875"/>
              </a:solidFill>
              <a:latin typeface="Helvetica" panose="020B0604020202020204" pitchFamily="34" charset="0"/>
              <a:cs typeface="Helvetica" panose="020B0604020202020204" pitchFamily="34" charset="0"/>
            </a:endParaRPr>
          </a:p>
          <a:p>
            <a:pPr algn="r"/>
            <a:r>
              <a:rPr lang="en-US" dirty="0">
                <a:solidFill>
                  <a:srgbClr val="617875"/>
                </a:solidFill>
                <a:latin typeface="Helvetica" panose="020B0604020202020204" pitchFamily="34" charset="0"/>
                <a:cs typeface="Helvetica" panose="020B0604020202020204" pitchFamily="34" charset="0"/>
              </a:rPr>
              <a:t>SLOVAKIA</a:t>
            </a:r>
            <a:endParaRPr lang="sk-SK" dirty="0">
              <a:solidFill>
                <a:srgbClr val="617875"/>
              </a:solidFill>
              <a:latin typeface="Helvetica" panose="020B0604020202020204" pitchFamily="34" charset="0"/>
              <a:cs typeface="Helvetica" panose="020B0604020202020204" pitchFamily="34" charset="0"/>
            </a:endParaRPr>
          </a:p>
          <a:p>
            <a:pPr algn="r"/>
            <a:endParaRPr lang="sk-SK" dirty="0">
              <a:solidFill>
                <a:srgbClr val="617875"/>
              </a:solidFill>
              <a:latin typeface="Helvetica" panose="020B0604020202020204" pitchFamily="34" charset="0"/>
              <a:cs typeface="Helvetica" panose="020B0604020202020204" pitchFamily="34" charset="0"/>
            </a:endParaRPr>
          </a:p>
          <a:p>
            <a:pPr algn="r"/>
            <a:r>
              <a:rPr lang="en-US" dirty="0">
                <a:solidFill>
                  <a:srgbClr val="617875"/>
                </a:solidFill>
                <a:latin typeface="Helvetica" panose="020B0604020202020204" pitchFamily="34" charset="0"/>
                <a:cs typeface="Helvetica" panose="020B0604020202020204" pitchFamily="34" charset="0"/>
                <a:hlinkClick r:id="rId2"/>
              </a:rPr>
              <a:t>www.novis.eu</a:t>
            </a:r>
            <a:endParaRPr lang="sk-SK" dirty="0">
              <a:solidFill>
                <a:srgbClr val="617875"/>
              </a:solidFill>
              <a:latin typeface="Helvetica" panose="020B0604020202020204" pitchFamily="34" charset="0"/>
              <a:cs typeface="Helvetica" panose="020B0604020202020204" pitchFamily="34" charset="0"/>
            </a:endParaRPr>
          </a:p>
          <a:p>
            <a:pPr algn="r"/>
            <a:r>
              <a:rPr lang="en-US" dirty="0">
                <a:solidFill>
                  <a:srgbClr val="617875"/>
                </a:solidFill>
                <a:latin typeface="Helvetica" panose="020B0604020202020204" pitchFamily="34" charset="0"/>
                <a:cs typeface="Helvetica" panose="020B0604020202020204" pitchFamily="34" charset="0"/>
              </a:rPr>
              <a:t>novis@novis.eu</a:t>
            </a:r>
          </a:p>
        </p:txBody>
      </p:sp>
      <p:sp>
        <p:nvSpPr>
          <p:cNvPr id="4" name="TextBox 3">
            <a:extLst>
              <a:ext uri="{FF2B5EF4-FFF2-40B4-BE49-F238E27FC236}">
                <a16:creationId xmlns:a16="http://schemas.microsoft.com/office/drawing/2014/main" id="{25FBBD33-2A89-41C2-B77D-205F7D3135B9}"/>
              </a:ext>
            </a:extLst>
          </p:cNvPr>
          <p:cNvSpPr txBox="1"/>
          <p:nvPr/>
        </p:nvSpPr>
        <p:spPr>
          <a:xfrm>
            <a:off x="351638" y="3430978"/>
            <a:ext cx="9396369" cy="3046988"/>
          </a:xfrm>
          <a:prstGeom prst="rect">
            <a:avLst/>
          </a:prstGeom>
          <a:noFill/>
        </p:spPr>
        <p:txBody>
          <a:bodyPr wrap="square" rtlCol="0">
            <a:spAutoFit/>
          </a:bodyPr>
          <a:lstStyle/>
          <a:p>
            <a:r>
              <a:rPr lang="en-US" sz="1600" dirty="0">
                <a:solidFill>
                  <a:srgbClr val="617875"/>
                </a:solidFill>
                <a:latin typeface="Helvetica" panose="020B0604020202020204" pitchFamily="34" charset="0"/>
                <a:cs typeface="Helvetica" panose="020B0604020202020204" pitchFamily="34" charset="0"/>
              </a:rPr>
              <a:t>The information provided in this presentation does not in any way constitute legal, accounting, tax or other professional advice by NOVIS </a:t>
            </a:r>
            <a:r>
              <a:rPr lang="en-US" sz="1600" dirty="0" err="1">
                <a:solidFill>
                  <a:srgbClr val="617875"/>
                </a:solidFill>
                <a:latin typeface="Helvetica" panose="020B0604020202020204" pitchFamily="34" charset="0"/>
                <a:cs typeface="Helvetica" panose="020B0604020202020204" pitchFamily="34" charset="0"/>
              </a:rPr>
              <a:t>Poisťovňa</a:t>
            </a:r>
            <a:r>
              <a:rPr lang="en-US" sz="1600" dirty="0">
                <a:solidFill>
                  <a:srgbClr val="617875"/>
                </a:solidFill>
                <a:latin typeface="Helvetica" panose="020B0604020202020204" pitchFamily="34" charset="0"/>
                <a:cs typeface="Helvetica" panose="020B0604020202020204" pitchFamily="34" charset="0"/>
              </a:rPr>
              <a:t> </a:t>
            </a:r>
            <a:r>
              <a:rPr lang="en-US" sz="1600" dirty="0" err="1">
                <a:solidFill>
                  <a:srgbClr val="617875"/>
                </a:solidFill>
                <a:latin typeface="Helvetica" panose="020B0604020202020204" pitchFamily="34" charset="0"/>
                <a:cs typeface="Helvetica" panose="020B0604020202020204" pitchFamily="34" charset="0"/>
              </a:rPr>
              <a:t>a.s</a:t>
            </a:r>
            <a:r>
              <a:rPr lang="en-US" sz="1600" dirty="0">
                <a:solidFill>
                  <a:srgbClr val="617875"/>
                </a:solidFill>
                <a:latin typeface="Helvetica" panose="020B0604020202020204" pitchFamily="34" charset="0"/>
                <a:cs typeface="Helvetica" panose="020B0604020202020204" pitchFamily="34" charset="0"/>
              </a:rPr>
              <a:t>. This presentation may contain information obtained or derived from a variety of sources. NOVIS </a:t>
            </a:r>
            <a:r>
              <a:rPr lang="en-US" sz="1600" dirty="0" err="1">
                <a:solidFill>
                  <a:srgbClr val="617875"/>
                </a:solidFill>
                <a:latin typeface="Helvetica" panose="020B0604020202020204" pitchFamily="34" charset="0"/>
                <a:cs typeface="Helvetica" panose="020B0604020202020204" pitchFamily="34" charset="0"/>
              </a:rPr>
              <a:t>Poisťovňa</a:t>
            </a:r>
            <a:r>
              <a:rPr lang="en-US" sz="1600" dirty="0">
                <a:solidFill>
                  <a:srgbClr val="617875"/>
                </a:solidFill>
                <a:latin typeface="Helvetica" panose="020B0604020202020204" pitchFamily="34" charset="0"/>
                <a:cs typeface="Helvetica" panose="020B0604020202020204" pitchFamily="34" charset="0"/>
              </a:rPr>
              <a:t> </a:t>
            </a:r>
            <a:r>
              <a:rPr lang="en-US" sz="1600" dirty="0" err="1">
                <a:solidFill>
                  <a:srgbClr val="617875"/>
                </a:solidFill>
                <a:latin typeface="Helvetica" panose="020B0604020202020204" pitchFamily="34" charset="0"/>
                <a:cs typeface="Helvetica" panose="020B0604020202020204" pitchFamily="34" charset="0"/>
              </a:rPr>
              <a:t>a.s</a:t>
            </a:r>
            <a:r>
              <a:rPr lang="en-US" sz="1600" dirty="0">
                <a:solidFill>
                  <a:srgbClr val="617875"/>
                </a:solidFill>
                <a:latin typeface="Helvetica" panose="020B0604020202020204" pitchFamily="34" charset="0"/>
                <a:cs typeface="Helvetica" panose="020B0604020202020204" pitchFamily="34" charset="0"/>
              </a:rPr>
              <a:t>. has not sought to establish the reliability of all of those sources of information or otherwise verified the information so provided, although NOVIS </a:t>
            </a:r>
            <a:r>
              <a:rPr lang="en-US" sz="1600" dirty="0" err="1">
                <a:solidFill>
                  <a:srgbClr val="617875"/>
                </a:solidFill>
                <a:latin typeface="Helvetica" panose="020B0604020202020204" pitchFamily="34" charset="0"/>
                <a:cs typeface="Helvetica" panose="020B0604020202020204" pitchFamily="34" charset="0"/>
              </a:rPr>
              <a:t>Poisťovňa</a:t>
            </a:r>
            <a:r>
              <a:rPr lang="en-US" sz="1600" dirty="0">
                <a:solidFill>
                  <a:srgbClr val="617875"/>
                </a:solidFill>
                <a:latin typeface="Helvetica" panose="020B0604020202020204" pitchFamily="34" charset="0"/>
                <a:cs typeface="Helvetica" panose="020B0604020202020204" pitchFamily="34" charset="0"/>
              </a:rPr>
              <a:t> </a:t>
            </a:r>
            <a:r>
              <a:rPr lang="en-US" sz="1600" dirty="0" err="1">
                <a:solidFill>
                  <a:srgbClr val="617875"/>
                </a:solidFill>
                <a:latin typeface="Helvetica" panose="020B0604020202020204" pitchFamily="34" charset="0"/>
                <a:cs typeface="Helvetica" panose="020B0604020202020204" pitchFamily="34" charset="0"/>
              </a:rPr>
              <a:t>a.s</a:t>
            </a:r>
            <a:r>
              <a:rPr lang="en-US" sz="1600" dirty="0">
                <a:solidFill>
                  <a:srgbClr val="617875"/>
                </a:solidFill>
                <a:latin typeface="Helvetica" panose="020B0604020202020204" pitchFamily="34" charset="0"/>
                <a:cs typeface="Helvetica" panose="020B0604020202020204" pitchFamily="34" charset="0"/>
              </a:rPr>
              <a:t>. has endeavored to include in this presentation the information it believes to be reliable, complete and up-to-date. </a:t>
            </a:r>
            <a:endParaRPr lang="sk-SK" sz="1600" dirty="0">
              <a:solidFill>
                <a:srgbClr val="617875"/>
              </a:solidFill>
              <a:latin typeface="Helvetica" panose="020B0604020202020204" pitchFamily="34" charset="0"/>
              <a:cs typeface="Helvetica" panose="020B0604020202020204" pitchFamily="34" charset="0"/>
            </a:endParaRPr>
          </a:p>
          <a:p>
            <a:endParaRPr lang="sk-SK" sz="1600" dirty="0">
              <a:solidFill>
                <a:srgbClr val="617875"/>
              </a:solidFill>
              <a:latin typeface="Helvetica" panose="020B0604020202020204" pitchFamily="34" charset="0"/>
              <a:cs typeface="Helvetica" panose="020B0604020202020204" pitchFamily="34" charset="0"/>
            </a:endParaRPr>
          </a:p>
          <a:p>
            <a:r>
              <a:rPr lang="en-US" sz="1600" dirty="0">
                <a:solidFill>
                  <a:srgbClr val="617875"/>
                </a:solidFill>
                <a:latin typeface="Helvetica" panose="020B0604020202020204" pitchFamily="34" charset="0"/>
                <a:cs typeface="Helvetica" panose="020B0604020202020204" pitchFamily="34" charset="0"/>
              </a:rPr>
              <a:t>Accordingly no representation or warranty of any kind (whether express or implied) is given by NOVIS </a:t>
            </a:r>
            <a:r>
              <a:rPr lang="en-US" sz="1600" dirty="0" err="1">
                <a:solidFill>
                  <a:srgbClr val="617875"/>
                </a:solidFill>
                <a:latin typeface="Helvetica" panose="020B0604020202020204" pitchFamily="34" charset="0"/>
                <a:cs typeface="Helvetica" panose="020B0604020202020204" pitchFamily="34" charset="0"/>
              </a:rPr>
              <a:t>Poisťovňa</a:t>
            </a:r>
            <a:r>
              <a:rPr lang="en-US" sz="1600" dirty="0">
                <a:solidFill>
                  <a:srgbClr val="617875"/>
                </a:solidFill>
                <a:latin typeface="Helvetica" panose="020B0604020202020204" pitchFamily="34" charset="0"/>
                <a:cs typeface="Helvetica" panose="020B0604020202020204" pitchFamily="34" charset="0"/>
              </a:rPr>
              <a:t> </a:t>
            </a:r>
            <a:r>
              <a:rPr lang="en-US" sz="1600" dirty="0" err="1">
                <a:solidFill>
                  <a:srgbClr val="617875"/>
                </a:solidFill>
                <a:latin typeface="Helvetica" panose="020B0604020202020204" pitchFamily="34" charset="0"/>
                <a:cs typeface="Helvetica" panose="020B0604020202020204" pitchFamily="34" charset="0"/>
              </a:rPr>
              <a:t>a.s</a:t>
            </a:r>
            <a:r>
              <a:rPr lang="en-US" sz="1600" dirty="0">
                <a:solidFill>
                  <a:srgbClr val="617875"/>
                </a:solidFill>
                <a:latin typeface="Helvetica" panose="020B0604020202020204" pitchFamily="34" charset="0"/>
                <a:cs typeface="Helvetica" panose="020B0604020202020204" pitchFamily="34" charset="0"/>
              </a:rPr>
              <a:t>. to any person as to the accuracy or completeness of such information. Therefore, NOVIS </a:t>
            </a:r>
            <a:r>
              <a:rPr lang="en-US" sz="1600" dirty="0" err="1">
                <a:solidFill>
                  <a:srgbClr val="617875"/>
                </a:solidFill>
                <a:latin typeface="Helvetica" panose="020B0604020202020204" pitchFamily="34" charset="0"/>
                <a:cs typeface="Helvetica" panose="020B0604020202020204" pitchFamily="34" charset="0"/>
              </a:rPr>
              <a:t>Poisťovňa</a:t>
            </a:r>
            <a:r>
              <a:rPr lang="en-US" sz="1600" dirty="0">
                <a:solidFill>
                  <a:srgbClr val="617875"/>
                </a:solidFill>
                <a:latin typeface="Helvetica" panose="020B0604020202020204" pitchFamily="34" charset="0"/>
                <a:cs typeface="Helvetica" panose="020B0604020202020204" pitchFamily="34" charset="0"/>
              </a:rPr>
              <a:t> </a:t>
            </a:r>
            <a:r>
              <a:rPr lang="en-US" sz="1600" dirty="0" err="1">
                <a:solidFill>
                  <a:srgbClr val="617875"/>
                </a:solidFill>
                <a:latin typeface="Helvetica" panose="020B0604020202020204" pitchFamily="34" charset="0"/>
                <a:cs typeface="Helvetica" panose="020B0604020202020204" pitchFamily="34" charset="0"/>
              </a:rPr>
              <a:t>a.s</a:t>
            </a:r>
            <a:r>
              <a:rPr lang="en-US" sz="1600" dirty="0">
                <a:solidFill>
                  <a:srgbClr val="617875"/>
                </a:solidFill>
                <a:latin typeface="Helvetica" panose="020B0604020202020204" pitchFamily="34" charset="0"/>
                <a:cs typeface="Helvetica" panose="020B0604020202020204" pitchFamily="34" charset="0"/>
              </a:rPr>
              <a:t>. in no case whatsoever will be liable to anyone for any decision made or action taken in relation with the information used in this presentation or for any related damages or any potential disputes that could arise from sharing this presentation or the information with any third party.</a:t>
            </a:r>
          </a:p>
        </p:txBody>
      </p:sp>
    </p:spTree>
    <p:extLst>
      <p:ext uri="{BB962C8B-B14F-4D97-AF65-F5344CB8AC3E}">
        <p14:creationId xmlns:p14="http://schemas.microsoft.com/office/powerpoint/2010/main" val="2920178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1EDD29-9506-4C05-ABFD-D0921B91839F}"/>
              </a:ext>
            </a:extLst>
          </p:cNvPr>
          <p:cNvSpPr txBox="1"/>
          <p:nvPr/>
        </p:nvSpPr>
        <p:spPr>
          <a:xfrm>
            <a:off x="429541" y="2891824"/>
            <a:ext cx="7548268" cy="2862322"/>
          </a:xfrm>
          <a:prstGeom prst="rect">
            <a:avLst/>
          </a:prstGeom>
          <a:noFill/>
        </p:spPr>
        <p:txBody>
          <a:bodyPr wrap="square" rtlCol="0">
            <a:spAutoFit/>
          </a:bodyPr>
          <a:lstStyle/>
          <a:p>
            <a:r>
              <a:rPr lang="en-US" sz="2000" dirty="0">
                <a:latin typeface="Helvetica" panose="020B0604020202020204" pitchFamily="34" charset="0"/>
                <a:cs typeface="Helvetica" panose="020B0604020202020204" pitchFamily="34" charset="0"/>
              </a:rPr>
              <a:t>NOVIS is an exceptional Insurance Company with a large number of real innovations and with clients in ten European countries. In 2017 the company started very successfully in Italy and it the beginning of 2018 it has launched its operations in Sweden and Iceland.</a:t>
            </a:r>
            <a:r>
              <a:rPr lang="sk-SK" sz="2000" dirty="0">
                <a:latin typeface="Helvetica" panose="020B0604020202020204" pitchFamily="34" charset="0"/>
                <a:cs typeface="Helvetica" panose="020B0604020202020204" pitchFamily="34" charset="0"/>
              </a:rPr>
              <a:t> </a:t>
            </a:r>
          </a:p>
          <a:p>
            <a:endParaRPr lang="sk-SK" sz="2000" dirty="0">
              <a:latin typeface="Helvetica" panose="020B0604020202020204" pitchFamily="34" charset="0"/>
              <a:cs typeface="Helvetica" panose="020B0604020202020204" pitchFamily="34" charset="0"/>
            </a:endParaRPr>
          </a:p>
          <a:p>
            <a:r>
              <a:rPr lang="en-US" sz="2000" dirty="0">
                <a:latin typeface="Helvetica" panose="020B0604020202020204" pitchFamily="34" charset="0"/>
                <a:cs typeface="Helvetica" panose="020B0604020202020204" pitchFamily="34" charset="0"/>
              </a:rPr>
              <a:t>NOVIS is providing its services also for professionals who work outside of their home country (expatriates) and thus becomes a globally active insurance company.</a:t>
            </a:r>
          </a:p>
        </p:txBody>
      </p:sp>
      <p:pic>
        <p:nvPicPr>
          <p:cNvPr id="18" name="Picture 17">
            <a:extLst>
              <a:ext uri="{FF2B5EF4-FFF2-40B4-BE49-F238E27FC236}">
                <a16:creationId xmlns:a16="http://schemas.microsoft.com/office/drawing/2014/main" id="{182332F9-35D1-44BE-935A-2E66DA6750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0149" y="428120"/>
            <a:ext cx="3092399" cy="6001759"/>
          </a:xfrm>
          <a:prstGeom prst="rect">
            <a:avLst/>
          </a:prstGeom>
        </p:spPr>
      </p:pic>
    </p:spTree>
    <p:extLst>
      <p:ext uri="{BB962C8B-B14F-4D97-AF65-F5344CB8AC3E}">
        <p14:creationId xmlns:p14="http://schemas.microsoft.com/office/powerpoint/2010/main" val="3718681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AD5E7C-C17B-4045-AD97-83DAA817EE25}"/>
              </a:ext>
            </a:extLst>
          </p:cNvPr>
          <p:cNvSpPr>
            <a:spLocks noGrp="1"/>
          </p:cNvSpPr>
          <p:nvPr>
            <p:ph type="title"/>
          </p:nvPr>
        </p:nvSpPr>
        <p:spPr>
          <a:xfrm>
            <a:off x="400573" y="227745"/>
            <a:ext cx="9525001" cy="1325563"/>
          </a:xfrm>
        </p:spPr>
        <p:txBody>
          <a:bodyPr/>
          <a:lstStyle/>
          <a:p>
            <a:r>
              <a:rPr lang="sk-SK" dirty="0"/>
              <a:t>HISTORY</a:t>
            </a:r>
            <a:endParaRPr lang="en-US" dirty="0"/>
          </a:p>
        </p:txBody>
      </p:sp>
      <p:sp>
        <p:nvSpPr>
          <p:cNvPr id="5" name="Minus Sign 4">
            <a:extLst>
              <a:ext uri="{FF2B5EF4-FFF2-40B4-BE49-F238E27FC236}">
                <a16:creationId xmlns:a16="http://schemas.microsoft.com/office/drawing/2014/main" id="{6805BE95-1FCD-4074-9C85-1A59650B574C}"/>
              </a:ext>
            </a:extLst>
          </p:cNvPr>
          <p:cNvSpPr/>
          <p:nvPr/>
        </p:nvSpPr>
        <p:spPr>
          <a:xfrm>
            <a:off x="-813732" y="3420530"/>
            <a:ext cx="13005732" cy="371213"/>
          </a:xfrm>
          <a:prstGeom prst="mathMinus">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Minus Sign 5">
            <a:extLst>
              <a:ext uri="{FF2B5EF4-FFF2-40B4-BE49-F238E27FC236}">
                <a16:creationId xmlns:a16="http://schemas.microsoft.com/office/drawing/2014/main" id="{1EA204E6-0C6B-41BE-BA00-2DE0705A314E}"/>
              </a:ext>
            </a:extLst>
          </p:cNvPr>
          <p:cNvSpPr/>
          <p:nvPr/>
        </p:nvSpPr>
        <p:spPr>
          <a:xfrm>
            <a:off x="896292" y="2813250"/>
            <a:ext cx="92280" cy="1238633"/>
          </a:xfrm>
          <a:prstGeom prst="mathMinus">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Minus Sign 6">
            <a:extLst>
              <a:ext uri="{FF2B5EF4-FFF2-40B4-BE49-F238E27FC236}">
                <a16:creationId xmlns:a16="http://schemas.microsoft.com/office/drawing/2014/main" id="{064B5A45-6991-4B7F-B297-671F50F19DE8}"/>
              </a:ext>
            </a:extLst>
          </p:cNvPr>
          <p:cNvSpPr/>
          <p:nvPr/>
        </p:nvSpPr>
        <p:spPr>
          <a:xfrm>
            <a:off x="4040727" y="2786637"/>
            <a:ext cx="92280" cy="1291905"/>
          </a:xfrm>
          <a:prstGeom prst="mathMinus">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Minus Sign 8">
            <a:extLst>
              <a:ext uri="{FF2B5EF4-FFF2-40B4-BE49-F238E27FC236}">
                <a16:creationId xmlns:a16="http://schemas.microsoft.com/office/drawing/2014/main" id="{8AA17938-105D-4A7E-82A9-04DFCABF4708}"/>
              </a:ext>
            </a:extLst>
          </p:cNvPr>
          <p:cNvSpPr/>
          <p:nvPr/>
        </p:nvSpPr>
        <p:spPr>
          <a:xfrm>
            <a:off x="7397836" y="2801213"/>
            <a:ext cx="92280" cy="1238634"/>
          </a:xfrm>
          <a:prstGeom prst="mathMinus">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Minus Sign 9">
            <a:extLst>
              <a:ext uri="{FF2B5EF4-FFF2-40B4-BE49-F238E27FC236}">
                <a16:creationId xmlns:a16="http://schemas.microsoft.com/office/drawing/2014/main" id="{540CF2CC-8848-408E-9950-DEB7EF8CDF6F}"/>
              </a:ext>
            </a:extLst>
          </p:cNvPr>
          <p:cNvSpPr/>
          <p:nvPr/>
        </p:nvSpPr>
        <p:spPr>
          <a:xfrm>
            <a:off x="10387497" y="2794818"/>
            <a:ext cx="92280" cy="1291905"/>
          </a:xfrm>
          <a:prstGeom prst="mathMinus">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Minus Sign 10">
            <a:extLst>
              <a:ext uri="{FF2B5EF4-FFF2-40B4-BE49-F238E27FC236}">
                <a16:creationId xmlns:a16="http://schemas.microsoft.com/office/drawing/2014/main" id="{651DB0D2-B692-477D-AEF5-11D831062489}"/>
              </a:ext>
            </a:extLst>
          </p:cNvPr>
          <p:cNvSpPr/>
          <p:nvPr/>
        </p:nvSpPr>
        <p:spPr>
          <a:xfrm>
            <a:off x="2440236" y="3174102"/>
            <a:ext cx="92280" cy="1233182"/>
          </a:xfrm>
          <a:prstGeom prst="mathMinus">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Minus Sign 11">
            <a:extLst>
              <a:ext uri="{FF2B5EF4-FFF2-40B4-BE49-F238E27FC236}">
                <a16:creationId xmlns:a16="http://schemas.microsoft.com/office/drawing/2014/main" id="{DC3EEDB2-5DCE-4708-B10B-0368F526B5C1}"/>
              </a:ext>
            </a:extLst>
          </p:cNvPr>
          <p:cNvSpPr/>
          <p:nvPr/>
        </p:nvSpPr>
        <p:spPr>
          <a:xfrm>
            <a:off x="5710106" y="3144740"/>
            <a:ext cx="92280" cy="1291905"/>
          </a:xfrm>
          <a:prstGeom prst="mathMinus">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Minus Sign 12">
            <a:extLst>
              <a:ext uri="{FF2B5EF4-FFF2-40B4-BE49-F238E27FC236}">
                <a16:creationId xmlns:a16="http://schemas.microsoft.com/office/drawing/2014/main" id="{F7DA65AB-BB56-42D2-A7BB-C916614DD3EB}"/>
              </a:ext>
            </a:extLst>
          </p:cNvPr>
          <p:cNvSpPr/>
          <p:nvPr/>
        </p:nvSpPr>
        <p:spPr>
          <a:xfrm>
            <a:off x="8868879" y="3125709"/>
            <a:ext cx="92280" cy="1291905"/>
          </a:xfrm>
          <a:prstGeom prst="mathMinus">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6EFE448-4E93-4C45-B021-AE486E2EE792}"/>
              </a:ext>
            </a:extLst>
          </p:cNvPr>
          <p:cNvSpPr txBox="1"/>
          <p:nvPr/>
        </p:nvSpPr>
        <p:spPr>
          <a:xfrm>
            <a:off x="153867" y="2325781"/>
            <a:ext cx="1577130" cy="923330"/>
          </a:xfrm>
          <a:prstGeom prst="rect">
            <a:avLst/>
          </a:prstGeom>
          <a:noFill/>
        </p:spPr>
        <p:txBody>
          <a:bodyPr wrap="square" rtlCol="0">
            <a:spAutoFit/>
          </a:bodyPr>
          <a:lstStyle/>
          <a:p>
            <a:pPr algn="ctr"/>
            <a:r>
              <a:rPr lang="en-US" dirty="0">
                <a:latin typeface="Helvetica" panose="020B0604020202020204" pitchFamily="34" charset="0"/>
                <a:cs typeface="Helvetica" panose="020B0604020202020204" pitchFamily="34" charset="0"/>
              </a:rPr>
              <a:t>NOVIS was established</a:t>
            </a:r>
            <a:endParaRPr lang="sk-SK" dirty="0">
              <a:latin typeface="Helvetica" panose="020B0604020202020204" pitchFamily="34" charset="0"/>
              <a:cs typeface="Helvetica" panose="020B0604020202020204" pitchFamily="34" charset="0"/>
            </a:endParaRPr>
          </a:p>
          <a:p>
            <a:pPr algn="ctr"/>
            <a:r>
              <a:rPr lang="en-US" b="1" dirty="0">
                <a:latin typeface="Helvetica" panose="020B0604020202020204" pitchFamily="34" charset="0"/>
                <a:cs typeface="Helvetica" panose="020B0604020202020204" pitchFamily="34" charset="0"/>
              </a:rPr>
              <a:t>2012</a:t>
            </a:r>
          </a:p>
        </p:txBody>
      </p:sp>
      <p:sp>
        <p:nvSpPr>
          <p:cNvPr id="15" name="TextBox 14">
            <a:extLst>
              <a:ext uri="{FF2B5EF4-FFF2-40B4-BE49-F238E27FC236}">
                <a16:creationId xmlns:a16="http://schemas.microsoft.com/office/drawing/2014/main" id="{3DB20EE9-75F8-49C7-80F9-FF15D46AD8F5}"/>
              </a:ext>
            </a:extLst>
          </p:cNvPr>
          <p:cNvSpPr txBox="1"/>
          <p:nvPr/>
        </p:nvSpPr>
        <p:spPr>
          <a:xfrm>
            <a:off x="3108850" y="2363500"/>
            <a:ext cx="1956034" cy="923330"/>
          </a:xfrm>
          <a:prstGeom prst="rect">
            <a:avLst/>
          </a:prstGeom>
          <a:noFill/>
        </p:spPr>
        <p:txBody>
          <a:bodyPr wrap="square" rtlCol="0">
            <a:spAutoFit/>
          </a:bodyPr>
          <a:lstStyle/>
          <a:p>
            <a:pPr algn="ctr"/>
            <a:r>
              <a:rPr lang="en-US" dirty="0">
                <a:latin typeface="Helvetica" panose="020B0604020202020204" pitchFamily="34" charset="0"/>
                <a:cs typeface="Helvetica" panose="020B0604020202020204" pitchFamily="34" charset="0"/>
              </a:rPr>
              <a:t>"Tibor" first client in Hungary</a:t>
            </a:r>
            <a:endParaRPr lang="sk-SK" dirty="0">
              <a:latin typeface="Helvetica" panose="020B0604020202020204" pitchFamily="34" charset="0"/>
              <a:cs typeface="Helvetica" panose="020B0604020202020204" pitchFamily="34" charset="0"/>
            </a:endParaRPr>
          </a:p>
          <a:p>
            <a:pPr algn="ctr"/>
            <a:r>
              <a:rPr lang="en-US" b="1" dirty="0">
                <a:latin typeface="Helvetica" panose="020B0604020202020204" pitchFamily="34" charset="0"/>
                <a:cs typeface="Helvetica" panose="020B0604020202020204" pitchFamily="34" charset="0"/>
              </a:rPr>
              <a:t>2014</a:t>
            </a:r>
          </a:p>
        </p:txBody>
      </p:sp>
      <p:sp>
        <p:nvSpPr>
          <p:cNvPr id="16" name="TextBox 15">
            <a:extLst>
              <a:ext uri="{FF2B5EF4-FFF2-40B4-BE49-F238E27FC236}">
                <a16:creationId xmlns:a16="http://schemas.microsoft.com/office/drawing/2014/main" id="{E886A852-4DB6-49F1-9FBA-39B4DCDC215D}"/>
              </a:ext>
            </a:extLst>
          </p:cNvPr>
          <p:cNvSpPr txBox="1"/>
          <p:nvPr/>
        </p:nvSpPr>
        <p:spPr>
          <a:xfrm>
            <a:off x="6362248" y="940787"/>
            <a:ext cx="2144786" cy="2308324"/>
          </a:xfrm>
          <a:prstGeom prst="rect">
            <a:avLst/>
          </a:prstGeom>
          <a:noFill/>
        </p:spPr>
        <p:txBody>
          <a:bodyPr wrap="square" rtlCol="0">
            <a:spAutoFit/>
          </a:bodyPr>
          <a:lstStyle/>
          <a:p>
            <a:pPr algn="ctr"/>
            <a:r>
              <a:rPr lang="en-US" dirty="0">
                <a:latin typeface="Helvetica" panose="020B0604020202020204" pitchFamily="34" charset="0"/>
                <a:cs typeface="Helvetica" panose="020B0604020202020204" pitchFamily="34" charset="0"/>
              </a:rPr>
              <a:t>"</a:t>
            </a:r>
            <a:r>
              <a:rPr lang="en-US" dirty="0" err="1">
                <a:latin typeface="Helvetica" panose="020B0604020202020204" pitchFamily="34" charset="0"/>
                <a:cs typeface="Helvetica" panose="020B0604020202020204" pitchFamily="34" charset="0"/>
              </a:rPr>
              <a:t>Jadranka</a:t>
            </a:r>
            <a:r>
              <a:rPr lang="en-US" dirty="0">
                <a:latin typeface="Helvetica" panose="020B0604020202020204" pitchFamily="34" charset="0"/>
                <a:cs typeface="Helvetica" panose="020B0604020202020204" pitchFamily="34" charset="0"/>
              </a:rPr>
              <a:t>" first client in Austria</a:t>
            </a:r>
            <a:endParaRPr lang="sk-SK" dirty="0">
              <a:latin typeface="Helvetica" panose="020B0604020202020204" pitchFamily="34" charset="0"/>
              <a:cs typeface="Helvetica" panose="020B0604020202020204" pitchFamily="34" charset="0"/>
            </a:endParaRPr>
          </a:p>
          <a:p>
            <a:pPr algn="ctr"/>
            <a:endParaRPr lang="sk-SK" dirty="0">
              <a:latin typeface="Helvetica" panose="020B0604020202020204" pitchFamily="34" charset="0"/>
              <a:cs typeface="Helvetica" panose="020B0604020202020204" pitchFamily="34" charset="0"/>
            </a:endParaRPr>
          </a:p>
          <a:p>
            <a:pPr algn="ctr"/>
            <a:r>
              <a:rPr lang="en-US" dirty="0">
                <a:latin typeface="Helvetica" panose="020B0604020202020204" pitchFamily="34" charset="0"/>
                <a:cs typeface="Helvetica" panose="020B0604020202020204" pitchFamily="34" charset="0"/>
              </a:rPr>
              <a:t>Start of global activities (insurance for expatriates)</a:t>
            </a:r>
            <a:endParaRPr lang="sk-SK" dirty="0">
              <a:latin typeface="Helvetica" panose="020B0604020202020204" pitchFamily="34" charset="0"/>
              <a:cs typeface="Helvetica" panose="020B0604020202020204" pitchFamily="34" charset="0"/>
            </a:endParaRPr>
          </a:p>
          <a:p>
            <a:pPr algn="ctr"/>
            <a:r>
              <a:rPr lang="en-US" b="1" dirty="0">
                <a:latin typeface="Helvetica" panose="020B0604020202020204" pitchFamily="34" charset="0"/>
                <a:cs typeface="Helvetica" panose="020B0604020202020204" pitchFamily="34" charset="0"/>
              </a:rPr>
              <a:t>2016</a:t>
            </a:r>
          </a:p>
        </p:txBody>
      </p:sp>
      <p:sp>
        <p:nvSpPr>
          <p:cNvPr id="17" name="TextBox 16">
            <a:extLst>
              <a:ext uri="{FF2B5EF4-FFF2-40B4-BE49-F238E27FC236}">
                <a16:creationId xmlns:a16="http://schemas.microsoft.com/office/drawing/2014/main" id="{87FD4824-C52A-4494-8AAE-FA3D54485627}"/>
              </a:ext>
            </a:extLst>
          </p:cNvPr>
          <p:cNvSpPr txBox="1"/>
          <p:nvPr/>
        </p:nvSpPr>
        <p:spPr>
          <a:xfrm>
            <a:off x="9395675" y="2373986"/>
            <a:ext cx="2075924" cy="923330"/>
          </a:xfrm>
          <a:prstGeom prst="rect">
            <a:avLst/>
          </a:prstGeom>
          <a:noFill/>
        </p:spPr>
        <p:txBody>
          <a:bodyPr wrap="square" rtlCol="0">
            <a:spAutoFit/>
          </a:bodyPr>
          <a:lstStyle/>
          <a:p>
            <a:pPr algn="ctr"/>
            <a:r>
              <a:rPr lang="en-US" dirty="0">
                <a:latin typeface="Helvetica" panose="020B0604020202020204" pitchFamily="34" charset="0"/>
                <a:cs typeface="Helvetica" panose="020B0604020202020204" pitchFamily="34" charset="0"/>
              </a:rPr>
              <a:t>"Gunnar" first client in Iceland</a:t>
            </a:r>
            <a:endParaRPr lang="sk-SK" dirty="0">
              <a:latin typeface="Helvetica" panose="020B0604020202020204" pitchFamily="34" charset="0"/>
              <a:cs typeface="Helvetica" panose="020B0604020202020204" pitchFamily="34" charset="0"/>
            </a:endParaRPr>
          </a:p>
          <a:p>
            <a:pPr algn="ctr"/>
            <a:r>
              <a:rPr lang="en-US" b="1" dirty="0">
                <a:latin typeface="Helvetica" panose="020B0604020202020204" pitchFamily="34" charset="0"/>
                <a:cs typeface="Helvetica" panose="020B0604020202020204" pitchFamily="34" charset="0"/>
              </a:rPr>
              <a:t>2018</a:t>
            </a:r>
          </a:p>
        </p:txBody>
      </p:sp>
      <p:sp>
        <p:nvSpPr>
          <p:cNvPr id="18" name="TextBox 17">
            <a:extLst>
              <a:ext uri="{FF2B5EF4-FFF2-40B4-BE49-F238E27FC236}">
                <a16:creationId xmlns:a16="http://schemas.microsoft.com/office/drawing/2014/main" id="{36FB900B-B4B9-42C1-A744-352D536E20CC}"/>
              </a:ext>
            </a:extLst>
          </p:cNvPr>
          <p:cNvSpPr txBox="1"/>
          <p:nvPr/>
        </p:nvSpPr>
        <p:spPr>
          <a:xfrm>
            <a:off x="1307722" y="4006877"/>
            <a:ext cx="2357307" cy="2308324"/>
          </a:xfrm>
          <a:prstGeom prst="rect">
            <a:avLst/>
          </a:prstGeom>
          <a:noFill/>
        </p:spPr>
        <p:txBody>
          <a:bodyPr wrap="square" rtlCol="0">
            <a:spAutoFit/>
          </a:bodyPr>
          <a:lstStyle/>
          <a:p>
            <a:pPr algn="ctr"/>
            <a:r>
              <a:rPr lang="en-US" b="1" dirty="0">
                <a:latin typeface="Helvetica" panose="020B0604020202020204" pitchFamily="34" charset="0"/>
                <a:cs typeface="Helvetica" panose="020B0604020202020204" pitchFamily="34" charset="0"/>
              </a:rPr>
              <a:t>2013</a:t>
            </a:r>
            <a:endParaRPr lang="sk-SK" b="1" dirty="0">
              <a:latin typeface="Helvetica" panose="020B0604020202020204" pitchFamily="34" charset="0"/>
              <a:cs typeface="Helvetica" panose="020B0604020202020204" pitchFamily="34" charset="0"/>
            </a:endParaRPr>
          </a:p>
          <a:p>
            <a:pPr algn="ctr"/>
            <a:r>
              <a:rPr lang="en-US" dirty="0">
                <a:latin typeface="Helvetica" panose="020B0604020202020204" pitchFamily="34" charset="0"/>
                <a:cs typeface="Helvetica" panose="020B0604020202020204" pitchFamily="34" charset="0"/>
              </a:rPr>
              <a:t>NOVIS received a license from the National Bank of Slovakia</a:t>
            </a:r>
            <a:endParaRPr lang="sk-SK" dirty="0">
              <a:latin typeface="Helvetica" panose="020B0604020202020204" pitchFamily="34" charset="0"/>
              <a:cs typeface="Helvetica" panose="020B0604020202020204" pitchFamily="34" charset="0"/>
            </a:endParaRPr>
          </a:p>
          <a:p>
            <a:pPr algn="ctr"/>
            <a:endParaRPr lang="sk-SK" dirty="0">
              <a:latin typeface="Helvetica" panose="020B0604020202020204" pitchFamily="34" charset="0"/>
              <a:cs typeface="Helvetica" panose="020B0604020202020204" pitchFamily="34" charset="0"/>
            </a:endParaRPr>
          </a:p>
          <a:p>
            <a:pPr algn="ctr"/>
            <a:r>
              <a:rPr lang="en-US" dirty="0">
                <a:latin typeface="Helvetica" panose="020B0604020202020204" pitchFamily="34" charset="0"/>
                <a:cs typeface="Helvetica" panose="020B0604020202020204" pitchFamily="34" charset="0"/>
              </a:rPr>
              <a:t>"Siegfried" first client in Slovakia</a:t>
            </a:r>
          </a:p>
        </p:txBody>
      </p:sp>
      <p:sp>
        <p:nvSpPr>
          <p:cNvPr id="19" name="TextBox 18">
            <a:extLst>
              <a:ext uri="{FF2B5EF4-FFF2-40B4-BE49-F238E27FC236}">
                <a16:creationId xmlns:a16="http://schemas.microsoft.com/office/drawing/2014/main" id="{256548BD-E766-4929-98A7-6B93298925D5}"/>
              </a:ext>
            </a:extLst>
          </p:cNvPr>
          <p:cNvSpPr txBox="1"/>
          <p:nvPr/>
        </p:nvSpPr>
        <p:spPr>
          <a:xfrm>
            <a:off x="4759878" y="4006877"/>
            <a:ext cx="1992736" cy="1754326"/>
          </a:xfrm>
          <a:prstGeom prst="rect">
            <a:avLst/>
          </a:prstGeom>
          <a:noFill/>
        </p:spPr>
        <p:txBody>
          <a:bodyPr wrap="square" rtlCol="0">
            <a:spAutoFit/>
          </a:bodyPr>
          <a:lstStyle/>
          <a:p>
            <a:pPr algn="ctr"/>
            <a:r>
              <a:rPr lang="en-US" b="1" dirty="0">
                <a:latin typeface="Helvetica" panose="020B0604020202020204" pitchFamily="34" charset="0"/>
                <a:cs typeface="Helvetica" panose="020B0604020202020204" pitchFamily="34" charset="0"/>
              </a:rPr>
              <a:t>2015</a:t>
            </a:r>
            <a:endParaRPr lang="sk-SK" b="1" dirty="0">
              <a:latin typeface="Helvetica" panose="020B0604020202020204" pitchFamily="34" charset="0"/>
              <a:cs typeface="Helvetica" panose="020B0604020202020204" pitchFamily="34" charset="0"/>
            </a:endParaRPr>
          </a:p>
          <a:p>
            <a:pPr algn="ctr"/>
            <a:r>
              <a:rPr lang="en-US" dirty="0">
                <a:latin typeface="Helvetica" panose="020B0604020202020204" pitchFamily="34" charset="0"/>
                <a:cs typeface="Helvetica" panose="020B0604020202020204" pitchFamily="34" charset="0"/>
              </a:rPr>
              <a:t>"Ivo" first client in Czech Republic</a:t>
            </a:r>
            <a:endParaRPr lang="sk-SK" dirty="0">
              <a:latin typeface="Helvetica" panose="020B0604020202020204" pitchFamily="34" charset="0"/>
              <a:cs typeface="Helvetica" panose="020B0604020202020204" pitchFamily="34" charset="0"/>
            </a:endParaRPr>
          </a:p>
          <a:p>
            <a:pPr algn="ctr"/>
            <a:endParaRPr lang="sk-SK" dirty="0">
              <a:latin typeface="Helvetica" panose="020B0604020202020204" pitchFamily="34" charset="0"/>
              <a:cs typeface="Helvetica" panose="020B0604020202020204" pitchFamily="34" charset="0"/>
            </a:endParaRPr>
          </a:p>
          <a:p>
            <a:pPr algn="ctr"/>
            <a:r>
              <a:rPr lang="en-US" dirty="0">
                <a:latin typeface="Helvetica" panose="020B0604020202020204" pitchFamily="34" charset="0"/>
                <a:cs typeface="Helvetica" panose="020B0604020202020204" pitchFamily="34" charset="0"/>
              </a:rPr>
              <a:t>"Annette" first client in Germany</a:t>
            </a:r>
          </a:p>
        </p:txBody>
      </p:sp>
      <p:sp>
        <p:nvSpPr>
          <p:cNvPr id="20" name="TextBox 19">
            <a:extLst>
              <a:ext uri="{FF2B5EF4-FFF2-40B4-BE49-F238E27FC236}">
                <a16:creationId xmlns:a16="http://schemas.microsoft.com/office/drawing/2014/main" id="{D3D4982B-2BFA-4CA0-9254-FD161128EB08}"/>
              </a:ext>
            </a:extLst>
          </p:cNvPr>
          <p:cNvSpPr txBox="1"/>
          <p:nvPr/>
        </p:nvSpPr>
        <p:spPr>
          <a:xfrm>
            <a:off x="7627309" y="4006877"/>
            <a:ext cx="2575420" cy="2308324"/>
          </a:xfrm>
          <a:prstGeom prst="rect">
            <a:avLst/>
          </a:prstGeom>
          <a:noFill/>
        </p:spPr>
        <p:txBody>
          <a:bodyPr wrap="square" rtlCol="0">
            <a:spAutoFit/>
          </a:bodyPr>
          <a:lstStyle/>
          <a:p>
            <a:pPr algn="ctr"/>
            <a:r>
              <a:rPr lang="en-US" b="1" dirty="0">
                <a:latin typeface="Helvetica" panose="020B0604020202020204" pitchFamily="34" charset="0"/>
                <a:cs typeface="Helvetica" panose="020B0604020202020204" pitchFamily="34" charset="0"/>
              </a:rPr>
              <a:t>2017</a:t>
            </a:r>
            <a:endParaRPr lang="sk-SK" b="1" dirty="0">
              <a:latin typeface="Helvetica" panose="020B0604020202020204" pitchFamily="34" charset="0"/>
              <a:cs typeface="Helvetica" panose="020B0604020202020204" pitchFamily="34" charset="0"/>
            </a:endParaRPr>
          </a:p>
          <a:p>
            <a:pPr algn="ctr"/>
            <a:r>
              <a:rPr lang="en-US" dirty="0">
                <a:latin typeface="Helvetica" panose="020B0604020202020204" pitchFamily="34" charset="0"/>
                <a:cs typeface="Helvetica" panose="020B0604020202020204" pitchFamily="34" charset="0"/>
              </a:rPr>
              <a:t>First client in Finland</a:t>
            </a:r>
            <a:endParaRPr lang="sk-SK" dirty="0">
              <a:latin typeface="Helvetica" panose="020B0604020202020204" pitchFamily="34" charset="0"/>
              <a:cs typeface="Helvetica" panose="020B0604020202020204" pitchFamily="34" charset="0"/>
            </a:endParaRPr>
          </a:p>
          <a:p>
            <a:pPr algn="ctr"/>
            <a:endParaRPr lang="sk-SK" dirty="0">
              <a:latin typeface="Helvetica" panose="020B0604020202020204" pitchFamily="34" charset="0"/>
              <a:cs typeface="Helvetica" panose="020B0604020202020204" pitchFamily="34" charset="0"/>
            </a:endParaRPr>
          </a:p>
          <a:p>
            <a:pPr algn="ctr"/>
            <a:r>
              <a:rPr lang="en-US" dirty="0">
                <a:latin typeface="Helvetica" panose="020B0604020202020204" pitchFamily="34" charset="0"/>
                <a:cs typeface="Helvetica" panose="020B0604020202020204" pitchFamily="34" charset="0"/>
              </a:rPr>
              <a:t>"</a:t>
            </a:r>
            <a:r>
              <a:rPr lang="en-US" dirty="0" err="1">
                <a:latin typeface="Helvetica" panose="020B0604020202020204" pitchFamily="34" charset="0"/>
                <a:cs typeface="Helvetica" panose="020B0604020202020204" pitchFamily="34" charset="0"/>
              </a:rPr>
              <a:t>Mirosław</a:t>
            </a:r>
            <a:r>
              <a:rPr lang="en-US" dirty="0">
                <a:latin typeface="Helvetica" panose="020B0604020202020204" pitchFamily="34" charset="0"/>
                <a:cs typeface="Helvetica" panose="020B0604020202020204" pitchFamily="34" charset="0"/>
              </a:rPr>
              <a:t>" first client in Poland</a:t>
            </a:r>
            <a:endParaRPr lang="sk-SK" dirty="0">
              <a:latin typeface="Helvetica" panose="020B0604020202020204" pitchFamily="34" charset="0"/>
              <a:cs typeface="Helvetica" panose="020B0604020202020204" pitchFamily="34" charset="0"/>
            </a:endParaRPr>
          </a:p>
          <a:p>
            <a:pPr algn="ctr"/>
            <a:endParaRPr lang="sk-SK" dirty="0">
              <a:latin typeface="Helvetica" panose="020B0604020202020204" pitchFamily="34" charset="0"/>
              <a:cs typeface="Helvetica" panose="020B0604020202020204" pitchFamily="34" charset="0"/>
            </a:endParaRPr>
          </a:p>
          <a:p>
            <a:pPr algn="ctr"/>
            <a:r>
              <a:rPr lang="en-US" dirty="0">
                <a:latin typeface="Helvetica" panose="020B0604020202020204" pitchFamily="34" charset="0"/>
                <a:cs typeface="Helvetica" panose="020B0604020202020204" pitchFamily="34" charset="0"/>
              </a:rPr>
              <a:t>"Lukas" first client in Italy</a:t>
            </a:r>
          </a:p>
        </p:txBody>
      </p:sp>
    </p:spTree>
    <p:extLst>
      <p:ext uri="{BB962C8B-B14F-4D97-AF65-F5344CB8AC3E}">
        <p14:creationId xmlns:p14="http://schemas.microsoft.com/office/powerpoint/2010/main" val="398961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68EDA7-F418-6346-8F96-8A054FBEE2CB}"/>
              </a:ext>
            </a:extLst>
          </p:cNvPr>
          <p:cNvSpPr>
            <a:spLocks noGrp="1"/>
          </p:cNvSpPr>
          <p:nvPr>
            <p:ph sz="half" idx="2"/>
          </p:nvPr>
        </p:nvSpPr>
        <p:spPr>
          <a:xfrm>
            <a:off x="509631" y="1561734"/>
            <a:ext cx="10168182" cy="4309301"/>
          </a:xfrm>
        </p:spPr>
        <p:txBody>
          <a:bodyPr/>
          <a:lstStyle/>
          <a:p>
            <a:pPr marL="0" indent="0">
              <a:buNone/>
            </a:pPr>
            <a:endParaRPr lang="sk-SK" dirty="0"/>
          </a:p>
          <a:p>
            <a:r>
              <a:rPr lang="en-US" dirty="0"/>
              <a:t>The vision of the NOVIS Insurance Company was to bring something that surpasses stereotypical insurance products and duplicates the needs of modern people.</a:t>
            </a:r>
            <a:r>
              <a:rPr lang="sk-SK" dirty="0"/>
              <a:t> </a:t>
            </a:r>
          </a:p>
          <a:p>
            <a:pPr marL="0" indent="0">
              <a:buNone/>
            </a:pPr>
            <a:endParaRPr lang="sk-SK" dirty="0"/>
          </a:p>
          <a:p>
            <a:r>
              <a:rPr lang="en-US" dirty="0"/>
              <a:t>NOVIS was established by the 15 shareholders from 6 countries.</a:t>
            </a:r>
            <a:r>
              <a:rPr lang="sk-SK" dirty="0"/>
              <a:t> </a:t>
            </a:r>
            <a:r>
              <a:rPr lang="en-US" dirty="0"/>
              <a:t>It has its headquarters in Bratislava.</a:t>
            </a:r>
            <a:endParaRPr lang="sk-SK" dirty="0"/>
          </a:p>
          <a:p>
            <a:pPr marL="0" indent="0">
              <a:buNone/>
            </a:pPr>
            <a:endParaRPr lang="sk-SK" dirty="0"/>
          </a:p>
          <a:p>
            <a:r>
              <a:rPr lang="en-US" dirty="0"/>
              <a:t>Among the founders were 5 Managing Directors from different industries and countries, as well as members of the Board of Directors of insurance companies and banks.</a:t>
            </a:r>
            <a:endParaRPr lang="sk-SK" dirty="0"/>
          </a:p>
          <a:p>
            <a:pPr marL="0" indent="0">
              <a:buNone/>
            </a:pPr>
            <a:endParaRPr lang="sk-SK" dirty="0"/>
          </a:p>
          <a:p>
            <a:r>
              <a:rPr lang="en-US" dirty="0"/>
              <a:t>In the first two years of its operation, it has become a profitable company and its outstanding product has been traded in the world of insurance.</a:t>
            </a:r>
            <a:endParaRPr lang="sk-SK" dirty="0"/>
          </a:p>
        </p:txBody>
      </p:sp>
      <p:sp>
        <p:nvSpPr>
          <p:cNvPr id="3" name="Title 2">
            <a:extLst>
              <a:ext uri="{FF2B5EF4-FFF2-40B4-BE49-F238E27FC236}">
                <a16:creationId xmlns:a16="http://schemas.microsoft.com/office/drawing/2014/main" id="{93494401-A996-7A42-AAE3-6FC6893C3062}"/>
              </a:ext>
            </a:extLst>
          </p:cNvPr>
          <p:cNvSpPr>
            <a:spLocks noGrp="1"/>
          </p:cNvSpPr>
          <p:nvPr>
            <p:ph type="title"/>
          </p:nvPr>
        </p:nvSpPr>
        <p:spPr>
          <a:xfrm>
            <a:off x="509631" y="254228"/>
            <a:ext cx="9525001" cy="1325563"/>
          </a:xfrm>
        </p:spPr>
        <p:txBody>
          <a:bodyPr/>
          <a:lstStyle/>
          <a:p>
            <a:r>
              <a:rPr lang="sk-SK" dirty="0"/>
              <a:t>VISION</a:t>
            </a:r>
          </a:p>
        </p:txBody>
      </p:sp>
    </p:spTree>
    <p:extLst>
      <p:ext uri="{BB962C8B-B14F-4D97-AF65-F5344CB8AC3E}">
        <p14:creationId xmlns:p14="http://schemas.microsoft.com/office/powerpoint/2010/main" val="41228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66FED3-F734-42CC-BBF9-BDD93ADE3D3D}"/>
              </a:ext>
            </a:extLst>
          </p:cNvPr>
          <p:cNvSpPr>
            <a:spLocks noGrp="1"/>
          </p:cNvSpPr>
          <p:nvPr>
            <p:ph sz="half" idx="2"/>
          </p:nvPr>
        </p:nvSpPr>
        <p:spPr>
          <a:xfrm>
            <a:off x="685799" y="2526461"/>
            <a:ext cx="5941504" cy="3833768"/>
          </a:xfrm>
        </p:spPr>
        <p:txBody>
          <a:bodyPr/>
          <a:lstStyle/>
          <a:p>
            <a:r>
              <a:rPr lang="en-US" dirty="0"/>
              <a:t>Founded the first insurance company already at the age of 33 years.</a:t>
            </a:r>
            <a:endParaRPr lang="sk-SK" dirty="0"/>
          </a:p>
          <a:p>
            <a:pPr marL="0" indent="0">
              <a:buNone/>
            </a:pPr>
            <a:endParaRPr lang="sk-SK" dirty="0"/>
          </a:p>
          <a:p>
            <a:r>
              <a:rPr lang="en-US" dirty="0"/>
              <a:t>Experiences from 7 insurance companies in 6 countries.</a:t>
            </a:r>
          </a:p>
        </p:txBody>
      </p:sp>
      <p:sp>
        <p:nvSpPr>
          <p:cNvPr id="3" name="Title 2">
            <a:extLst>
              <a:ext uri="{FF2B5EF4-FFF2-40B4-BE49-F238E27FC236}">
                <a16:creationId xmlns:a16="http://schemas.microsoft.com/office/drawing/2014/main" id="{7B26A2C4-9A73-41CD-BB0F-937FBB0CD686}"/>
              </a:ext>
            </a:extLst>
          </p:cNvPr>
          <p:cNvSpPr>
            <a:spLocks noGrp="1"/>
          </p:cNvSpPr>
          <p:nvPr>
            <p:ph type="title"/>
          </p:nvPr>
        </p:nvSpPr>
        <p:spPr/>
        <p:txBody>
          <a:bodyPr/>
          <a:lstStyle/>
          <a:p>
            <a:r>
              <a:rPr lang="sk-SK" dirty="0"/>
              <a:t>SIEGFRIED FATZI</a:t>
            </a:r>
            <a:endParaRPr lang="en-US" dirty="0"/>
          </a:p>
        </p:txBody>
      </p:sp>
      <p:sp>
        <p:nvSpPr>
          <p:cNvPr id="4" name="TextBox 3">
            <a:extLst>
              <a:ext uri="{FF2B5EF4-FFF2-40B4-BE49-F238E27FC236}">
                <a16:creationId xmlns:a16="http://schemas.microsoft.com/office/drawing/2014/main" id="{736C4B38-C2FC-413F-B3CE-CF1E77D1E5A9}"/>
              </a:ext>
            </a:extLst>
          </p:cNvPr>
          <p:cNvSpPr txBox="1"/>
          <p:nvPr/>
        </p:nvSpPr>
        <p:spPr>
          <a:xfrm>
            <a:off x="685799" y="1376128"/>
            <a:ext cx="5058561" cy="646331"/>
          </a:xfrm>
          <a:prstGeom prst="rect">
            <a:avLst/>
          </a:prstGeom>
          <a:noFill/>
        </p:spPr>
        <p:txBody>
          <a:bodyPr wrap="square" rtlCol="0">
            <a:spAutoFit/>
          </a:bodyPr>
          <a:lstStyle/>
          <a:p>
            <a:r>
              <a:rPr lang="en-US" i="1" dirty="0">
                <a:latin typeface="Helvetica" panose="020B0604020202020204" pitchFamily="34" charset="0"/>
                <a:cs typeface="Helvetica" panose="020B0604020202020204" pitchFamily="34" charset="0"/>
              </a:rPr>
              <a:t>Author of the universal insurance product Founder, CEO and Chairman of the Board</a:t>
            </a:r>
          </a:p>
        </p:txBody>
      </p:sp>
      <p:sp>
        <p:nvSpPr>
          <p:cNvPr id="6" name="Rectangle 5">
            <a:extLst>
              <a:ext uri="{FF2B5EF4-FFF2-40B4-BE49-F238E27FC236}">
                <a16:creationId xmlns:a16="http://schemas.microsoft.com/office/drawing/2014/main" id="{013A044C-4E39-4D12-B1B7-C5EAAFBAAA77}"/>
              </a:ext>
            </a:extLst>
          </p:cNvPr>
          <p:cNvSpPr/>
          <p:nvPr/>
        </p:nvSpPr>
        <p:spPr>
          <a:xfrm>
            <a:off x="3048000" y="58847"/>
            <a:ext cx="6096000" cy="369332"/>
          </a:xfrm>
          <a:prstGeom prst="rect">
            <a:avLst/>
          </a:prstGeom>
        </p:spPr>
        <p:txBody>
          <a:bodyPr>
            <a:spAutoFit/>
          </a:bodyPr>
          <a:lstStyle/>
          <a:p>
            <a:endParaRPr lang="en-US" dirty="0"/>
          </a:p>
        </p:txBody>
      </p:sp>
      <p:pic>
        <p:nvPicPr>
          <p:cNvPr id="7" name="Picture 6">
            <a:extLst>
              <a:ext uri="{FF2B5EF4-FFF2-40B4-BE49-F238E27FC236}">
                <a16:creationId xmlns:a16="http://schemas.microsoft.com/office/drawing/2014/main" id="{E2B99E72-54D1-4BE6-B1D7-DC8728D7F35E}"/>
              </a:ext>
            </a:extLst>
          </p:cNvPr>
          <p:cNvPicPr>
            <a:picLocks noChangeAspect="1"/>
          </p:cNvPicPr>
          <p:nvPr/>
        </p:nvPicPr>
        <p:blipFill>
          <a:blip r:embed="rId2"/>
          <a:stretch>
            <a:fillRect/>
          </a:stretch>
        </p:blipFill>
        <p:spPr>
          <a:xfrm>
            <a:off x="7589757" y="605503"/>
            <a:ext cx="3615838" cy="4529987"/>
          </a:xfrm>
          <a:prstGeom prst="rect">
            <a:avLst/>
          </a:prstGeom>
        </p:spPr>
      </p:pic>
    </p:spTree>
    <p:extLst>
      <p:ext uri="{BB962C8B-B14F-4D97-AF65-F5344CB8AC3E}">
        <p14:creationId xmlns:p14="http://schemas.microsoft.com/office/powerpoint/2010/main" val="2544989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40916A-5CE9-4B16-902E-4464BF2CC744}"/>
              </a:ext>
            </a:extLst>
          </p:cNvPr>
          <p:cNvSpPr>
            <a:spLocks noGrp="1"/>
          </p:cNvSpPr>
          <p:nvPr>
            <p:ph type="title"/>
          </p:nvPr>
        </p:nvSpPr>
        <p:spPr/>
        <p:txBody>
          <a:bodyPr/>
          <a:lstStyle/>
          <a:p>
            <a:r>
              <a:rPr lang="sk-SK" dirty="0"/>
              <a:t>HEADQUATERS</a:t>
            </a:r>
            <a:endParaRPr lang="en-US" dirty="0"/>
          </a:p>
        </p:txBody>
      </p:sp>
      <p:pic>
        <p:nvPicPr>
          <p:cNvPr id="5" name="Obrázok 3">
            <a:extLst>
              <a:ext uri="{FF2B5EF4-FFF2-40B4-BE49-F238E27FC236}">
                <a16:creationId xmlns:a16="http://schemas.microsoft.com/office/drawing/2014/main" id="{8EBB333E-0843-4365-92CF-7D3885AE8B28}"/>
              </a:ext>
            </a:extLst>
          </p:cNvPr>
          <p:cNvPicPr>
            <a:picLocks noChangeAspect="1"/>
          </p:cNvPicPr>
          <p:nvPr/>
        </p:nvPicPr>
        <p:blipFill rotWithShape="1">
          <a:blip r:embed="rId2">
            <a:extLst>
              <a:ext uri="{28A0092B-C50C-407E-A947-70E740481C1C}">
                <a14:useLocalDpi xmlns:a14="http://schemas.microsoft.com/office/drawing/2010/main" val="0"/>
              </a:ext>
            </a:extLst>
          </a:blip>
          <a:srcRect l="15425" t="3162" r="18822" b="3162"/>
          <a:stretch/>
        </p:blipFill>
        <p:spPr bwMode="auto">
          <a:xfrm>
            <a:off x="1205574" y="1309185"/>
            <a:ext cx="4574498" cy="44096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ázok 5">
            <a:extLst>
              <a:ext uri="{FF2B5EF4-FFF2-40B4-BE49-F238E27FC236}">
                <a16:creationId xmlns:a16="http://schemas.microsoft.com/office/drawing/2014/main" id="{E81131B6-978C-4054-A646-960607E847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8118" y="858436"/>
            <a:ext cx="4574498" cy="2570564"/>
          </a:xfrm>
          <a:prstGeom prst="rect">
            <a:avLst/>
          </a:prstGeom>
          <a:ln>
            <a:noFill/>
          </a:ln>
          <a:effectLst>
            <a:softEdge rad="112500"/>
          </a:effectLst>
        </p:spPr>
      </p:pic>
      <p:pic>
        <p:nvPicPr>
          <p:cNvPr id="7" name="Obrázok 2">
            <a:extLst>
              <a:ext uri="{FF2B5EF4-FFF2-40B4-BE49-F238E27FC236}">
                <a16:creationId xmlns:a16="http://schemas.microsoft.com/office/drawing/2014/main" id="{EA818EA5-80DD-4262-A3E8-C3798A2BA4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8118" y="3429000"/>
            <a:ext cx="4574498" cy="2562820"/>
          </a:xfrm>
          <a:prstGeom prst="rect">
            <a:avLst/>
          </a:prstGeom>
          <a:ln>
            <a:noFill/>
          </a:ln>
          <a:effectLst>
            <a:softEdge rad="112500"/>
          </a:effectLst>
        </p:spPr>
      </p:pic>
      <p:sp>
        <p:nvSpPr>
          <p:cNvPr id="8" name="Content Placeholder 1">
            <a:extLst>
              <a:ext uri="{FF2B5EF4-FFF2-40B4-BE49-F238E27FC236}">
                <a16:creationId xmlns:a16="http://schemas.microsoft.com/office/drawing/2014/main" id="{EEE090C3-BD12-4201-A683-2730EDED89BE}"/>
              </a:ext>
            </a:extLst>
          </p:cNvPr>
          <p:cNvSpPr txBox="1">
            <a:spLocks/>
          </p:cNvSpPr>
          <p:nvPr/>
        </p:nvSpPr>
        <p:spPr>
          <a:xfrm>
            <a:off x="1651473" y="6177592"/>
            <a:ext cx="8559327" cy="448673"/>
          </a:xfrm>
          <a:prstGeom prst="rect">
            <a:avLst/>
          </a:prstGeom>
        </p:spPr>
        <p:txBody>
          <a:bodyPr vert="horz" lIns="91440" tIns="45720" rIns="91440" bIns="45720" rtlCol="0">
            <a:normAutofit fontScale="92500"/>
          </a:bodyPr>
          <a:lstStyle>
            <a:lvl1pPr marL="342900" indent="-342900" algn="l" defTabSz="914400" rtl="0" eaLnBrk="1" latinLnBrk="0" hangingPunct="1">
              <a:lnSpc>
                <a:spcPct val="100000"/>
              </a:lnSpc>
              <a:spcBef>
                <a:spcPts val="200"/>
              </a:spcBef>
              <a:buFontTx/>
              <a:buBlip>
                <a:blip r:embed="rId5"/>
              </a:buBlip>
              <a:defRPr sz="2000" b="0" i="0" kern="1200">
                <a:solidFill>
                  <a:srgbClr val="617875"/>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17875"/>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17875"/>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17875"/>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17875"/>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sk-SK" sz="2400" dirty="0">
                <a:latin typeface="Helvetica" panose="020B0604020202020204" pitchFamily="34" charset="0"/>
                <a:cs typeface="Helvetica" panose="020B0604020202020204" pitchFamily="34" charset="0"/>
              </a:rPr>
              <a:t>NÁMESTIE ĽUDOVÍTA ŠTÚRA 2, 811 02 BRATISLAVA SLOVAKIA</a:t>
            </a:r>
            <a:endParaRPr lang="cs-CZ" sz="18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99668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69116" y="3213833"/>
            <a:ext cx="10715053" cy="1325563"/>
          </a:xfrm>
        </p:spPr>
        <p:txBody>
          <a:bodyPr/>
          <a:lstStyle/>
          <a:p>
            <a:r>
              <a:rPr lang="sk-SK" sz="4800" b="1" dirty="0"/>
              <a:t>RESULTS</a:t>
            </a:r>
            <a:br>
              <a:rPr lang="sk-SK" dirty="0"/>
            </a:br>
            <a:endParaRPr lang="sk-SK" dirty="0"/>
          </a:p>
        </p:txBody>
      </p:sp>
      <p:sp>
        <p:nvSpPr>
          <p:cNvPr id="4" name="TextBox 3">
            <a:extLst>
              <a:ext uri="{FF2B5EF4-FFF2-40B4-BE49-F238E27FC236}">
                <a16:creationId xmlns:a16="http://schemas.microsoft.com/office/drawing/2014/main" id="{6B2DE43E-882C-44C6-8FF7-F9B7E603E82F}"/>
              </a:ext>
            </a:extLst>
          </p:cNvPr>
          <p:cNvSpPr txBox="1"/>
          <p:nvPr/>
        </p:nvSpPr>
        <p:spPr>
          <a:xfrm>
            <a:off x="813664" y="4362994"/>
            <a:ext cx="4655957" cy="1938992"/>
          </a:xfrm>
          <a:prstGeom prst="rect">
            <a:avLst/>
          </a:prstGeom>
          <a:noFill/>
        </p:spPr>
        <p:txBody>
          <a:bodyPr wrap="square" rtlCol="0">
            <a:spAutoFit/>
          </a:bodyPr>
          <a:lstStyle/>
          <a:p>
            <a:r>
              <a:rPr lang="sk-SK" sz="2400" dirty="0">
                <a:latin typeface="Helvetica" panose="020B0604020202020204" pitchFamily="34" charset="0"/>
                <a:cs typeface="Helvetica" panose="020B0604020202020204" pitchFamily="34" charset="0"/>
              </a:rPr>
              <a:t>Gross Premium Earned</a:t>
            </a:r>
          </a:p>
          <a:p>
            <a:endParaRPr lang="sk-SK" sz="2400" dirty="0">
              <a:latin typeface="Helvetica" panose="020B0604020202020204" pitchFamily="34" charset="0"/>
              <a:cs typeface="Helvetica" panose="020B0604020202020204" pitchFamily="34" charset="0"/>
            </a:endParaRPr>
          </a:p>
          <a:p>
            <a:r>
              <a:rPr lang="sk-SK" sz="2400" dirty="0">
                <a:latin typeface="Helvetica" panose="020B0604020202020204" pitchFamily="34" charset="0"/>
                <a:cs typeface="Helvetica" panose="020B0604020202020204" pitchFamily="34" charset="0"/>
              </a:rPr>
              <a:t>Profit</a:t>
            </a:r>
          </a:p>
          <a:p>
            <a:endParaRPr lang="sk-SK" sz="2400" dirty="0">
              <a:latin typeface="Helvetica" panose="020B0604020202020204" pitchFamily="34" charset="0"/>
              <a:cs typeface="Helvetica" panose="020B0604020202020204" pitchFamily="34" charset="0"/>
            </a:endParaRPr>
          </a:p>
          <a:p>
            <a:r>
              <a:rPr lang="sk-SK" sz="2400" dirty="0">
                <a:latin typeface="Helvetica" panose="020B0604020202020204" pitchFamily="34" charset="0"/>
                <a:cs typeface="Helvetica" panose="020B0604020202020204" pitchFamily="34" charset="0"/>
              </a:rPr>
              <a:t>Solvency II regulatory regime</a:t>
            </a:r>
            <a:endParaRPr lang="en-US" sz="2400" dirty="0">
              <a:latin typeface="Helvetica" panose="020B0604020202020204" pitchFamily="34" charset="0"/>
              <a:cs typeface="Helvetica" panose="020B0604020202020204" pitchFamily="34" charset="0"/>
            </a:endParaRPr>
          </a:p>
        </p:txBody>
      </p:sp>
      <p:sp>
        <p:nvSpPr>
          <p:cNvPr id="5" name="Isosceles Triangle 4">
            <a:extLst>
              <a:ext uri="{FF2B5EF4-FFF2-40B4-BE49-F238E27FC236}">
                <a16:creationId xmlns:a16="http://schemas.microsoft.com/office/drawing/2014/main" id="{9A18820E-80DC-4A50-AA6D-B524432143D6}"/>
              </a:ext>
            </a:extLst>
          </p:cNvPr>
          <p:cNvSpPr/>
          <p:nvPr/>
        </p:nvSpPr>
        <p:spPr>
          <a:xfrm rot="5400000">
            <a:off x="564365" y="4462993"/>
            <a:ext cx="172948" cy="184470"/>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DF8C81FC-1DD8-4A34-A3FE-02C8F9D6A2E7}"/>
              </a:ext>
            </a:extLst>
          </p:cNvPr>
          <p:cNvSpPr/>
          <p:nvPr/>
        </p:nvSpPr>
        <p:spPr>
          <a:xfrm rot="5400000">
            <a:off x="569357" y="5251217"/>
            <a:ext cx="172947" cy="174489"/>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1B1FD526-E15A-4455-9B7A-F6904DAE8021}"/>
              </a:ext>
            </a:extLst>
          </p:cNvPr>
          <p:cNvSpPr/>
          <p:nvPr/>
        </p:nvSpPr>
        <p:spPr>
          <a:xfrm rot="5400000">
            <a:off x="558604" y="5989739"/>
            <a:ext cx="184471" cy="172947"/>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4848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E99201-250A-438D-8DA6-3439135A1B54}"/>
              </a:ext>
            </a:extLst>
          </p:cNvPr>
          <p:cNvSpPr>
            <a:spLocks noGrp="1"/>
          </p:cNvSpPr>
          <p:nvPr>
            <p:ph type="title"/>
          </p:nvPr>
        </p:nvSpPr>
        <p:spPr/>
        <p:txBody>
          <a:bodyPr/>
          <a:lstStyle/>
          <a:p>
            <a:r>
              <a:rPr lang="sk-SK" dirty="0"/>
              <a:t>GROSS PREMIUM EARNED</a:t>
            </a:r>
            <a:br>
              <a:rPr lang="sk-SK" dirty="0"/>
            </a:br>
            <a:r>
              <a:rPr lang="sk-SK" sz="2000" dirty="0"/>
              <a:t>(in thousand Euro)</a:t>
            </a:r>
            <a:endParaRPr lang="en-US" sz="2000" dirty="0"/>
          </a:p>
        </p:txBody>
      </p:sp>
      <p:graphicFrame>
        <p:nvGraphicFramePr>
          <p:cNvPr id="7" name="Graf 6">
            <a:extLst>
              <a:ext uri="{FF2B5EF4-FFF2-40B4-BE49-F238E27FC236}">
                <a16:creationId xmlns:a16="http://schemas.microsoft.com/office/drawing/2014/main" id="{BF4C4203-2312-4E64-A99D-302F30A6F6B6}"/>
              </a:ext>
            </a:extLst>
          </p:cNvPr>
          <p:cNvGraphicFramePr/>
          <p:nvPr>
            <p:extLst>
              <p:ext uri="{D42A27DB-BD31-4B8C-83A1-F6EECF244321}">
                <p14:modId xmlns:p14="http://schemas.microsoft.com/office/powerpoint/2010/main" val="2559986153"/>
              </p:ext>
            </p:extLst>
          </p:nvPr>
        </p:nvGraphicFramePr>
        <p:xfrm>
          <a:off x="1125988" y="1862355"/>
          <a:ext cx="8128000" cy="4625249"/>
        </p:xfrm>
        <a:graphic>
          <a:graphicData uri="http://schemas.openxmlformats.org/drawingml/2006/chart">
            <c:chart xmlns:c="http://schemas.openxmlformats.org/drawingml/2006/chart" xmlns:r="http://schemas.openxmlformats.org/officeDocument/2006/relationships" r:id="rId2"/>
          </a:graphicData>
        </a:graphic>
      </p:graphicFrame>
      <p:sp>
        <p:nvSpPr>
          <p:cNvPr id="11" name="BlokTextu 10">
            <a:extLst>
              <a:ext uri="{FF2B5EF4-FFF2-40B4-BE49-F238E27FC236}">
                <a16:creationId xmlns:a16="http://schemas.microsoft.com/office/drawing/2014/main" id="{E2B85E15-B9E9-4DC2-B2FB-964517040E0C}"/>
              </a:ext>
            </a:extLst>
          </p:cNvPr>
          <p:cNvSpPr txBox="1"/>
          <p:nvPr/>
        </p:nvSpPr>
        <p:spPr>
          <a:xfrm>
            <a:off x="7759817" y="2516697"/>
            <a:ext cx="864066" cy="307777"/>
          </a:xfrm>
          <a:prstGeom prst="rect">
            <a:avLst/>
          </a:prstGeom>
          <a:noFill/>
        </p:spPr>
        <p:txBody>
          <a:bodyPr wrap="square" rtlCol="0">
            <a:spAutoFit/>
          </a:bodyPr>
          <a:lstStyle/>
          <a:p>
            <a:pPr algn="ctr"/>
            <a:r>
              <a:rPr lang="sk-SK" sz="1400" dirty="0">
                <a:latin typeface="Helvetica" panose="020B0604020202020204" pitchFamily="34" charset="0"/>
                <a:cs typeface="Helvetica" panose="020B0604020202020204" pitchFamily="34" charset="0"/>
              </a:rPr>
              <a:t>24 043</a:t>
            </a:r>
            <a:endParaRPr lang="en-US" sz="1400" dirty="0">
              <a:latin typeface="Helvetica" panose="020B0604020202020204" pitchFamily="34" charset="0"/>
              <a:cs typeface="Helvetica" panose="020B0604020202020204" pitchFamily="34" charset="0"/>
            </a:endParaRPr>
          </a:p>
        </p:txBody>
      </p:sp>
      <p:sp>
        <p:nvSpPr>
          <p:cNvPr id="12" name="BlokTextu 11">
            <a:extLst>
              <a:ext uri="{FF2B5EF4-FFF2-40B4-BE49-F238E27FC236}">
                <a16:creationId xmlns:a16="http://schemas.microsoft.com/office/drawing/2014/main" id="{16BADD08-52B2-4F2E-974E-8FEA9DBFDB6D}"/>
              </a:ext>
            </a:extLst>
          </p:cNvPr>
          <p:cNvSpPr txBox="1"/>
          <p:nvPr/>
        </p:nvSpPr>
        <p:spPr>
          <a:xfrm>
            <a:off x="5907248" y="4021090"/>
            <a:ext cx="864066" cy="307777"/>
          </a:xfrm>
          <a:prstGeom prst="rect">
            <a:avLst/>
          </a:prstGeom>
          <a:noFill/>
        </p:spPr>
        <p:txBody>
          <a:bodyPr wrap="square" rtlCol="0">
            <a:spAutoFit/>
          </a:bodyPr>
          <a:lstStyle/>
          <a:p>
            <a:pPr algn="ctr"/>
            <a:r>
              <a:rPr lang="sk-SK" sz="1400" dirty="0">
                <a:latin typeface="Helvetica" panose="020B0604020202020204" pitchFamily="34" charset="0"/>
                <a:cs typeface="Helvetica" panose="020B0604020202020204" pitchFamily="34" charset="0"/>
              </a:rPr>
              <a:t>12 842</a:t>
            </a:r>
            <a:endParaRPr lang="en-US" sz="1400" dirty="0">
              <a:latin typeface="Helvetica" panose="020B0604020202020204" pitchFamily="34" charset="0"/>
              <a:cs typeface="Helvetica" panose="020B0604020202020204" pitchFamily="34" charset="0"/>
            </a:endParaRPr>
          </a:p>
        </p:txBody>
      </p:sp>
      <p:sp>
        <p:nvSpPr>
          <p:cNvPr id="13" name="BlokTextu 12">
            <a:extLst>
              <a:ext uri="{FF2B5EF4-FFF2-40B4-BE49-F238E27FC236}">
                <a16:creationId xmlns:a16="http://schemas.microsoft.com/office/drawing/2014/main" id="{58B63079-E71E-4C8A-909E-D8AA402CE9AC}"/>
              </a:ext>
            </a:extLst>
          </p:cNvPr>
          <p:cNvSpPr txBox="1"/>
          <p:nvPr/>
        </p:nvSpPr>
        <p:spPr>
          <a:xfrm>
            <a:off x="4053281" y="4875402"/>
            <a:ext cx="864066" cy="307777"/>
          </a:xfrm>
          <a:prstGeom prst="rect">
            <a:avLst/>
          </a:prstGeom>
          <a:noFill/>
        </p:spPr>
        <p:txBody>
          <a:bodyPr wrap="square" rtlCol="0">
            <a:spAutoFit/>
          </a:bodyPr>
          <a:lstStyle/>
          <a:p>
            <a:pPr algn="ctr"/>
            <a:r>
              <a:rPr lang="sk-SK" sz="1400" dirty="0">
                <a:latin typeface="Helvetica" panose="020B0604020202020204" pitchFamily="34" charset="0"/>
                <a:cs typeface="Helvetica" panose="020B0604020202020204" pitchFamily="34" charset="0"/>
              </a:rPr>
              <a:t>6 972</a:t>
            </a:r>
            <a:endParaRPr 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625799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A02FF5-6E42-4C81-931F-AF3780A022B8}"/>
              </a:ext>
            </a:extLst>
          </p:cNvPr>
          <p:cNvSpPr>
            <a:spLocks noGrp="1"/>
          </p:cNvSpPr>
          <p:nvPr>
            <p:ph type="title"/>
          </p:nvPr>
        </p:nvSpPr>
        <p:spPr>
          <a:xfrm>
            <a:off x="685799" y="177448"/>
            <a:ext cx="9525001" cy="1325563"/>
          </a:xfrm>
        </p:spPr>
        <p:txBody>
          <a:bodyPr/>
          <a:lstStyle/>
          <a:p>
            <a:r>
              <a:rPr lang="sk-SK" dirty="0"/>
              <a:t>PROFIT</a:t>
            </a:r>
            <a:br>
              <a:rPr lang="sk-SK" dirty="0"/>
            </a:br>
            <a:r>
              <a:rPr lang="sk-SK" sz="2000" dirty="0"/>
              <a:t>(in </a:t>
            </a:r>
            <a:r>
              <a:rPr lang="sk-SK" sz="2000" dirty="0" err="1"/>
              <a:t>thousand</a:t>
            </a:r>
            <a:r>
              <a:rPr lang="sk-SK" sz="2000" dirty="0"/>
              <a:t> Euro)</a:t>
            </a:r>
            <a:endParaRPr lang="en-US" dirty="0"/>
          </a:p>
        </p:txBody>
      </p:sp>
      <p:graphicFrame>
        <p:nvGraphicFramePr>
          <p:cNvPr id="7" name="Graf 6">
            <a:extLst>
              <a:ext uri="{FF2B5EF4-FFF2-40B4-BE49-F238E27FC236}">
                <a16:creationId xmlns:a16="http://schemas.microsoft.com/office/drawing/2014/main" id="{762D022B-54C6-418D-A457-5929DE9A5AB3}"/>
              </a:ext>
            </a:extLst>
          </p:cNvPr>
          <p:cNvGraphicFramePr/>
          <p:nvPr>
            <p:extLst>
              <p:ext uri="{D42A27DB-BD31-4B8C-83A1-F6EECF244321}">
                <p14:modId xmlns:p14="http://schemas.microsoft.com/office/powerpoint/2010/main" val="25074652"/>
              </p:ext>
            </p:extLst>
          </p:nvPr>
        </p:nvGraphicFramePr>
        <p:xfrm>
          <a:off x="1000154" y="1786854"/>
          <a:ext cx="8128000" cy="4608471"/>
        </p:xfrm>
        <a:graphic>
          <a:graphicData uri="http://schemas.openxmlformats.org/drawingml/2006/chart">
            <c:chart xmlns:c="http://schemas.openxmlformats.org/drawingml/2006/chart" xmlns:r="http://schemas.openxmlformats.org/officeDocument/2006/relationships" r:id="rId2"/>
          </a:graphicData>
        </a:graphic>
      </p:graphicFrame>
      <p:sp>
        <p:nvSpPr>
          <p:cNvPr id="11" name="BlokTextu 10">
            <a:extLst>
              <a:ext uri="{FF2B5EF4-FFF2-40B4-BE49-F238E27FC236}">
                <a16:creationId xmlns:a16="http://schemas.microsoft.com/office/drawing/2014/main" id="{4AD1E6D2-373E-42E6-BD5B-DB27D3559655}"/>
              </a:ext>
            </a:extLst>
          </p:cNvPr>
          <p:cNvSpPr txBox="1"/>
          <p:nvPr/>
        </p:nvSpPr>
        <p:spPr>
          <a:xfrm>
            <a:off x="2023145" y="5087134"/>
            <a:ext cx="864066"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k-SK" sz="1400" dirty="0">
                <a:latin typeface="Helvetica" panose="020B0604020202020204" pitchFamily="34" charset="0"/>
                <a:cs typeface="Helvetica" panose="020B0604020202020204" pitchFamily="34" charset="0"/>
              </a:rPr>
              <a:t>1 206</a:t>
            </a:r>
            <a:endParaRPr lang="en-US" sz="1400" dirty="0">
              <a:latin typeface="Helvetica" panose="020B0604020202020204" pitchFamily="34" charset="0"/>
              <a:cs typeface="Helvetica" panose="020B0604020202020204" pitchFamily="34" charset="0"/>
            </a:endParaRPr>
          </a:p>
        </p:txBody>
      </p:sp>
      <p:sp>
        <p:nvSpPr>
          <p:cNvPr id="12" name="BlokTextu 10">
            <a:extLst>
              <a:ext uri="{FF2B5EF4-FFF2-40B4-BE49-F238E27FC236}">
                <a16:creationId xmlns:a16="http://schemas.microsoft.com/office/drawing/2014/main" id="{4AD1E6D2-373E-42E6-BD5B-DB27D3559655}"/>
              </a:ext>
            </a:extLst>
          </p:cNvPr>
          <p:cNvSpPr txBox="1"/>
          <p:nvPr/>
        </p:nvSpPr>
        <p:spPr>
          <a:xfrm>
            <a:off x="3885500" y="3820274"/>
            <a:ext cx="864066"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k-SK" sz="1400" dirty="0">
                <a:latin typeface="Helvetica" panose="020B0604020202020204" pitchFamily="34" charset="0"/>
                <a:cs typeface="Helvetica" panose="020B0604020202020204" pitchFamily="34" charset="0"/>
              </a:rPr>
              <a:t>3 682</a:t>
            </a:r>
            <a:endParaRPr lang="en-US" sz="1400" dirty="0">
              <a:latin typeface="Helvetica" panose="020B0604020202020204" pitchFamily="34" charset="0"/>
              <a:cs typeface="Helvetica" panose="020B0604020202020204" pitchFamily="34" charset="0"/>
            </a:endParaRPr>
          </a:p>
        </p:txBody>
      </p:sp>
      <p:sp>
        <p:nvSpPr>
          <p:cNvPr id="13" name="BlokTextu 10">
            <a:extLst>
              <a:ext uri="{FF2B5EF4-FFF2-40B4-BE49-F238E27FC236}">
                <a16:creationId xmlns:a16="http://schemas.microsoft.com/office/drawing/2014/main" id="{4AD1E6D2-373E-42E6-BD5B-DB27D3559655}"/>
              </a:ext>
            </a:extLst>
          </p:cNvPr>
          <p:cNvSpPr txBox="1"/>
          <p:nvPr/>
        </p:nvSpPr>
        <p:spPr>
          <a:xfrm>
            <a:off x="7618602" y="4285197"/>
            <a:ext cx="864066"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k-SK" sz="1400" dirty="0">
                <a:latin typeface="Helvetica" panose="020B0604020202020204" pitchFamily="34" charset="0"/>
                <a:cs typeface="Helvetica" panose="020B0604020202020204" pitchFamily="34" charset="0"/>
              </a:rPr>
              <a:t>2 813</a:t>
            </a:r>
            <a:endParaRPr lang="en-US" sz="1400" dirty="0">
              <a:latin typeface="Helvetica" panose="020B0604020202020204" pitchFamily="34" charset="0"/>
              <a:cs typeface="Helvetica" panose="020B0604020202020204" pitchFamily="34" charset="0"/>
            </a:endParaRPr>
          </a:p>
        </p:txBody>
      </p:sp>
      <p:sp>
        <p:nvSpPr>
          <p:cNvPr id="14" name="BlokTextu 10">
            <a:extLst>
              <a:ext uri="{FF2B5EF4-FFF2-40B4-BE49-F238E27FC236}">
                <a16:creationId xmlns:a16="http://schemas.microsoft.com/office/drawing/2014/main" id="{4AD1E6D2-373E-42E6-BD5B-DB27D3559655}"/>
              </a:ext>
            </a:extLst>
          </p:cNvPr>
          <p:cNvSpPr txBox="1"/>
          <p:nvPr/>
        </p:nvSpPr>
        <p:spPr>
          <a:xfrm>
            <a:off x="5731079" y="1924485"/>
            <a:ext cx="864066"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k-SK" sz="1400" dirty="0">
                <a:latin typeface="Helvetica" panose="020B0604020202020204" pitchFamily="34" charset="0"/>
                <a:cs typeface="Helvetica" panose="020B0604020202020204" pitchFamily="34" charset="0"/>
              </a:rPr>
              <a:t>7 449</a:t>
            </a:r>
            <a:endParaRPr 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493371672"/>
      </p:ext>
    </p:extLst>
  </p:cSld>
  <p:clrMapOvr>
    <a:masterClrMapping/>
  </p:clrMapOvr>
</p:sld>
</file>

<file path=ppt/theme/theme1.xml><?xml version="1.0" encoding="utf-8"?>
<a:theme xmlns:a="http://schemas.openxmlformats.org/drawingml/2006/main" name="TITULK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DSEK_FARBA">
  <a:themeElements>
    <a:clrScheme name="NOVIS_NEW">
      <a:dk1>
        <a:srgbClr val="607875"/>
      </a:dk1>
      <a:lt1>
        <a:srgbClr val="F9F9F9"/>
      </a:lt1>
      <a:dk2>
        <a:srgbClr val="607875"/>
      </a:dk2>
      <a:lt2>
        <a:srgbClr val="F9F9F9"/>
      </a:lt2>
      <a:accent1>
        <a:srgbClr val="E18519"/>
      </a:accent1>
      <a:accent2>
        <a:srgbClr val="7C51A1"/>
      </a:accent2>
      <a:accent3>
        <a:srgbClr val="9C85BE"/>
      </a:accent3>
      <a:accent4>
        <a:srgbClr val="0CB14B"/>
      </a:accent4>
      <a:accent5>
        <a:srgbClr val="224D90"/>
      </a:accent5>
      <a:accent6>
        <a:srgbClr val="0290C9"/>
      </a:accent6>
      <a:hlink>
        <a:srgbClr val="2B0B23"/>
      </a:hlink>
      <a:folHlink>
        <a:srgbClr val="0F040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_FARBA">
  <a:themeElements>
    <a:clrScheme name="NOVIS_NEW">
      <a:dk1>
        <a:srgbClr val="607875"/>
      </a:dk1>
      <a:lt1>
        <a:srgbClr val="F9F9F9"/>
      </a:lt1>
      <a:dk2>
        <a:srgbClr val="607875"/>
      </a:dk2>
      <a:lt2>
        <a:srgbClr val="F9F9F9"/>
      </a:lt2>
      <a:accent1>
        <a:srgbClr val="E18519"/>
      </a:accent1>
      <a:accent2>
        <a:srgbClr val="7C51A1"/>
      </a:accent2>
      <a:accent3>
        <a:srgbClr val="9C85BE"/>
      </a:accent3>
      <a:accent4>
        <a:srgbClr val="0CB14B"/>
      </a:accent4>
      <a:accent5>
        <a:srgbClr val="224D90"/>
      </a:accent5>
      <a:accent6>
        <a:srgbClr val="0290C9"/>
      </a:accent6>
      <a:hlink>
        <a:srgbClr val="2B0B23"/>
      </a:hlink>
      <a:folHlink>
        <a:srgbClr val="0F040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mpty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empty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TotalTime>
  <Words>630</Words>
  <Application>Microsoft Office PowerPoint</Application>
  <PresentationFormat>Širokouhlá</PresentationFormat>
  <Paragraphs>88</Paragraphs>
  <Slides>13</Slides>
  <Notes>0</Notes>
  <HiddenSlides>0</HiddenSlides>
  <MMClips>0</MMClips>
  <ScaleCrop>false</ScaleCrop>
  <HeadingPairs>
    <vt:vector size="6" baseType="variant">
      <vt:variant>
        <vt:lpstr>Použité písma</vt:lpstr>
      </vt:variant>
      <vt:variant>
        <vt:i4>4</vt:i4>
      </vt:variant>
      <vt:variant>
        <vt:lpstr>Motív</vt:lpstr>
      </vt:variant>
      <vt:variant>
        <vt:i4>5</vt:i4>
      </vt:variant>
      <vt:variant>
        <vt:lpstr>Nadpisy snímok</vt:lpstr>
      </vt:variant>
      <vt:variant>
        <vt:i4>13</vt:i4>
      </vt:variant>
    </vt:vector>
  </HeadingPairs>
  <TitlesOfParts>
    <vt:vector size="22" baseType="lpstr">
      <vt:lpstr>Arial</vt:lpstr>
      <vt:lpstr>Calibri</vt:lpstr>
      <vt:lpstr>Helvetica</vt:lpstr>
      <vt:lpstr>Helvetica Light</vt:lpstr>
      <vt:lpstr>TITULKA</vt:lpstr>
      <vt:lpstr>ODSEK_FARBA</vt:lpstr>
      <vt:lpstr>TEXT_FARBA</vt:lpstr>
      <vt:lpstr>empty1</vt:lpstr>
      <vt:lpstr>empty2</vt:lpstr>
      <vt:lpstr>NOVIS Insurance Company Inc.</vt:lpstr>
      <vt:lpstr>Prezentácia programu PowerPoint</vt:lpstr>
      <vt:lpstr>HISTORY</vt:lpstr>
      <vt:lpstr>VISION</vt:lpstr>
      <vt:lpstr>SIEGFRIED FATZI</vt:lpstr>
      <vt:lpstr>HEADQUATERS</vt:lpstr>
      <vt:lpstr>RESULTS </vt:lpstr>
      <vt:lpstr>GROSS PREMIUM EARNED (in thousand Euro)</vt:lpstr>
      <vt:lpstr>PROFIT (in thousand Euro)</vt:lpstr>
      <vt:lpstr>Solvency II regulatory regime</vt:lpstr>
      <vt:lpstr>SALES STRATEGY</vt:lpstr>
      <vt:lpstr>INDEPENDENCE</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Vicen</dc:creator>
  <cp:lastModifiedBy>Daňová Karin</cp:lastModifiedBy>
  <cp:revision>59</cp:revision>
  <dcterms:created xsi:type="dcterms:W3CDTF">2018-03-12T10:41:49Z</dcterms:created>
  <dcterms:modified xsi:type="dcterms:W3CDTF">2018-09-06T13:09:52Z</dcterms:modified>
</cp:coreProperties>
</file>